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57"/>
  </p:notesMasterIdLst>
  <p:sldIdLst>
    <p:sldId id="256" r:id="rId3"/>
    <p:sldId id="257" r:id="rId4"/>
    <p:sldId id="258" r:id="rId5"/>
    <p:sldId id="270" r:id="rId6"/>
    <p:sldId id="285" r:id="rId7"/>
    <p:sldId id="275" r:id="rId8"/>
    <p:sldId id="279" r:id="rId9"/>
    <p:sldId id="274" r:id="rId10"/>
    <p:sldId id="276" r:id="rId11"/>
    <p:sldId id="277" r:id="rId12"/>
    <p:sldId id="280" r:id="rId13"/>
    <p:sldId id="281" r:id="rId14"/>
    <p:sldId id="282" r:id="rId15"/>
    <p:sldId id="283" r:id="rId16"/>
    <p:sldId id="1319" r:id="rId17"/>
    <p:sldId id="1314" r:id="rId18"/>
    <p:sldId id="1317" r:id="rId19"/>
    <p:sldId id="1320" r:id="rId20"/>
    <p:sldId id="312" r:id="rId21"/>
    <p:sldId id="300" r:id="rId22"/>
    <p:sldId id="301" r:id="rId23"/>
    <p:sldId id="302" r:id="rId24"/>
    <p:sldId id="303" r:id="rId25"/>
    <p:sldId id="305" r:id="rId26"/>
    <p:sldId id="304" r:id="rId27"/>
    <p:sldId id="306" r:id="rId28"/>
    <p:sldId id="307" r:id="rId29"/>
    <p:sldId id="308" r:id="rId30"/>
    <p:sldId id="309" r:id="rId31"/>
    <p:sldId id="1334" r:id="rId32"/>
    <p:sldId id="1333" r:id="rId33"/>
    <p:sldId id="314" r:id="rId34"/>
    <p:sldId id="315" r:id="rId35"/>
    <p:sldId id="1335" r:id="rId36"/>
    <p:sldId id="1331" r:id="rId37"/>
    <p:sldId id="1332" r:id="rId38"/>
    <p:sldId id="1322" r:id="rId39"/>
    <p:sldId id="1323" r:id="rId40"/>
    <p:sldId id="1327" r:id="rId41"/>
    <p:sldId id="1326" r:id="rId42"/>
    <p:sldId id="1299" r:id="rId43"/>
    <p:sldId id="320" r:id="rId44"/>
    <p:sldId id="321" r:id="rId45"/>
    <p:sldId id="322" r:id="rId46"/>
    <p:sldId id="1311" r:id="rId47"/>
    <p:sldId id="296" r:id="rId48"/>
    <p:sldId id="294" r:id="rId49"/>
    <p:sldId id="1305" r:id="rId50"/>
    <p:sldId id="284" r:id="rId51"/>
    <p:sldId id="1316" r:id="rId52"/>
    <p:sldId id="1312" r:id="rId53"/>
    <p:sldId id="1313" r:id="rId54"/>
    <p:sldId id="318" r:id="rId55"/>
    <p:sldId id="269" r:id="rId56"/>
  </p:sldIdLst>
  <p:sldSz cx="9144000" cy="5143500" type="screen16x9"/>
  <p:notesSz cx="6858000" cy="9144000"/>
  <p:embeddedFontLst>
    <p:embeddedFont>
      <p:font typeface="Calibri" panose="020F0502020204030204" pitchFamily="34" charset="0"/>
      <p:regular r:id="rId58"/>
      <p:bold r:id="rId59"/>
      <p:italic r:id="rId60"/>
      <p:boldItalic r:id="rId61"/>
    </p:embeddedFont>
    <p:embeddedFont>
      <p:font typeface="Montserrat" pitchFamily="2" charset="77"/>
      <p:regular r:id="rId62"/>
      <p:bold r:id="rId63"/>
      <p:italic r:id="rId64"/>
      <p:boldItalic r:id="rId65"/>
    </p:embeddedFont>
    <p:embeddedFont>
      <p:font typeface="Montserrat Medium" pitchFamily="2" charset="77"/>
      <p:regular r:id="rId66"/>
      <p:italic r:id="rId67"/>
    </p:embeddedFont>
    <p:embeddedFont>
      <p:font typeface="Source Sans 3" panose="020B0303030403020204" pitchFamily="34" charset="0"/>
      <p:regular r:id="rId68"/>
      <p:bold r:id="rId69"/>
      <p:italic r:id="rId70"/>
      <p:boldItalic r:id="rId71"/>
    </p:embeddedFont>
    <p:embeddedFont>
      <p:font typeface="Source Sans 3 Medium" panose="020B0303030403020204" pitchFamily="34" charset="0"/>
      <p:regular r:id="rId72"/>
      <p:bold r:id="rId73"/>
      <p:italic r:id="rId74"/>
      <p:boldItalic r:id="rId75"/>
    </p:embeddedFont>
    <p:embeddedFont>
      <p:font typeface="Source Sans 3 SemiBold" panose="020B030303040302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5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650"/>
  </p:normalViewPr>
  <p:slideViewPr>
    <p:cSldViewPr snapToGrid="0">
      <p:cViewPr>
        <p:scale>
          <a:sx n="123" d="100"/>
          <a:sy n="123" d="100"/>
        </p:scale>
        <p:origin x="1080" y="78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4.fntdata"/><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BDF9B2-DF01-40EE-94EF-68EE0C2DCCA6}"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67552892-2F71-41EF-A7AB-BB1ABA930C21}">
      <dgm:prSet/>
      <dgm:spPr/>
      <dgm:t>
        <a:bodyPr/>
        <a:lstStyle/>
        <a:p>
          <a:pPr>
            <a:defRPr b="1"/>
          </a:pPr>
          <a:r>
            <a:rPr lang="en-US"/>
            <a:t>2021</a:t>
          </a:r>
        </a:p>
      </dgm:t>
    </dgm:pt>
    <dgm:pt modelId="{A1B04A01-529E-45CB-A8B5-85C5025F9174}" type="parTrans" cxnId="{0FE1C9B0-A0FE-474C-81CB-27A675CF691C}">
      <dgm:prSet/>
      <dgm:spPr/>
      <dgm:t>
        <a:bodyPr/>
        <a:lstStyle/>
        <a:p>
          <a:endParaRPr lang="en-US"/>
        </a:p>
      </dgm:t>
    </dgm:pt>
    <dgm:pt modelId="{2DF8D519-BBA4-4CFD-8DAA-FB44B6FD1662}" type="sibTrans" cxnId="{0FE1C9B0-A0FE-474C-81CB-27A675CF691C}">
      <dgm:prSet/>
      <dgm:spPr/>
      <dgm:t>
        <a:bodyPr/>
        <a:lstStyle/>
        <a:p>
          <a:endParaRPr lang="en-US"/>
        </a:p>
      </dgm:t>
    </dgm:pt>
    <dgm:pt modelId="{E6998401-0CCC-4A86-8A61-90BC5835EE96}">
      <dgm:prSet/>
      <dgm:spPr/>
      <dgm:t>
        <a:bodyPr/>
        <a:lstStyle/>
        <a:p>
          <a:r>
            <a:rPr lang="en-US"/>
            <a:t>https://ec.europa.eu/eusurvey/runner/CheckIn_HE_v2021_ES</a:t>
          </a:r>
        </a:p>
      </dgm:t>
    </dgm:pt>
    <dgm:pt modelId="{259670D0-459C-4291-BD8E-70F353B899EB}" type="parTrans" cxnId="{80947BD3-C514-4307-BD31-2692F1D79833}">
      <dgm:prSet/>
      <dgm:spPr/>
      <dgm:t>
        <a:bodyPr/>
        <a:lstStyle/>
        <a:p>
          <a:endParaRPr lang="en-US"/>
        </a:p>
      </dgm:t>
    </dgm:pt>
    <dgm:pt modelId="{A947FEF0-10C8-47C6-9D14-9B32CE1827B9}" type="sibTrans" cxnId="{80947BD3-C514-4307-BD31-2692F1D79833}">
      <dgm:prSet/>
      <dgm:spPr/>
      <dgm:t>
        <a:bodyPr/>
        <a:lstStyle/>
        <a:p>
          <a:endParaRPr lang="en-US"/>
        </a:p>
      </dgm:t>
    </dgm:pt>
    <dgm:pt modelId="{69D5C577-ECFC-4CB7-B5F6-4A2DD69B8B72}">
      <dgm:prSet/>
      <dgm:spPr/>
      <dgm:t>
        <a:bodyPr/>
        <a:lstStyle/>
        <a:p>
          <a:pPr>
            <a:defRPr b="1"/>
          </a:pPr>
          <a:r>
            <a:rPr lang="en-US"/>
            <a:t>2021</a:t>
          </a:r>
        </a:p>
      </dgm:t>
    </dgm:pt>
    <dgm:pt modelId="{8453D9D7-4E68-44E7-B055-88DD9E83E328}" type="parTrans" cxnId="{66F5EF68-EBCF-4656-ADB8-F4D603C12F08}">
      <dgm:prSet/>
      <dgm:spPr/>
      <dgm:t>
        <a:bodyPr/>
        <a:lstStyle/>
        <a:p>
          <a:endParaRPr lang="en-US"/>
        </a:p>
      </dgm:t>
    </dgm:pt>
    <dgm:pt modelId="{E5C582F5-0927-41AC-AE1C-0251407AEB49}" type="sibTrans" cxnId="{66F5EF68-EBCF-4656-ADB8-F4D603C12F08}">
      <dgm:prSet/>
      <dgm:spPr/>
      <dgm:t>
        <a:bodyPr/>
        <a:lstStyle/>
        <a:p>
          <a:endParaRPr lang="en-US"/>
        </a:p>
      </dgm:t>
    </dgm:pt>
    <dgm:pt modelId="{CA9DD49A-064C-4A19-983C-FEAD74163027}">
      <dgm:prSet/>
      <dgm:spPr/>
      <dgm:t>
        <a:bodyPr/>
        <a:lstStyle/>
        <a:p>
          <a:r>
            <a:rPr lang="en-US"/>
            <a:t>https://ec.europa.eu/eusurvey/runner/CheckIn_HE_v2021_EN</a:t>
          </a:r>
        </a:p>
      </dgm:t>
    </dgm:pt>
    <dgm:pt modelId="{5A95D555-8878-4B97-8075-7D639E6BA97C}" type="parTrans" cxnId="{29821F2F-D14F-4B15-AE7B-1891958B5FD0}">
      <dgm:prSet/>
      <dgm:spPr/>
      <dgm:t>
        <a:bodyPr/>
        <a:lstStyle/>
        <a:p>
          <a:endParaRPr lang="en-US"/>
        </a:p>
      </dgm:t>
    </dgm:pt>
    <dgm:pt modelId="{B2E12FBF-EEC9-4C0A-BF6D-8FDDB95DB07D}" type="sibTrans" cxnId="{29821F2F-D14F-4B15-AE7B-1891958B5FD0}">
      <dgm:prSet/>
      <dgm:spPr/>
      <dgm:t>
        <a:bodyPr/>
        <a:lstStyle/>
        <a:p>
          <a:endParaRPr lang="en-US"/>
        </a:p>
      </dgm:t>
    </dgm:pt>
    <dgm:pt modelId="{5B2A33CD-FA18-4D0A-9D3E-631B0575AF27}">
      <dgm:prSet/>
      <dgm:spPr/>
      <dgm:t>
        <a:bodyPr/>
        <a:lstStyle/>
        <a:p>
          <a:pPr>
            <a:defRPr b="1"/>
          </a:pPr>
          <a:r>
            <a:rPr lang="en-US"/>
            <a:t>Jul. 2022</a:t>
          </a:r>
        </a:p>
      </dgm:t>
    </dgm:pt>
    <dgm:pt modelId="{23817F0B-3A7A-4F3F-9FEC-C6AC28D721AA}" type="parTrans" cxnId="{D35F5DF3-416C-41E5-8162-6CCEE058333F}">
      <dgm:prSet/>
      <dgm:spPr/>
      <dgm:t>
        <a:bodyPr/>
        <a:lstStyle/>
        <a:p>
          <a:endParaRPr lang="en-US"/>
        </a:p>
      </dgm:t>
    </dgm:pt>
    <dgm:pt modelId="{47C5BE01-8CF5-41E4-8E90-C51C563C0E88}" type="sibTrans" cxnId="{D35F5DF3-416C-41E5-8162-6CCEE058333F}">
      <dgm:prSet/>
      <dgm:spPr/>
      <dgm:t>
        <a:bodyPr/>
        <a:lstStyle/>
        <a:p>
          <a:endParaRPr lang="en-US"/>
        </a:p>
      </dgm:t>
    </dgm:pt>
    <dgm:pt modelId="{6840E019-F265-4D8A-9314-F42851F9B10E}">
      <dgm:prSet/>
      <dgm:spPr/>
      <dgm:t>
        <a:bodyPr/>
        <a:lstStyle/>
        <a:p>
          <a:r>
            <a:rPr lang="en-US"/>
            <a:t>Informe: https://www.crue.org/wp-content/uploads/2022/07/Competencias-digitales-del-profesorado-universitario-en-Espan%CC%83a-ONLINE.pdf </a:t>
          </a:r>
        </a:p>
      </dgm:t>
    </dgm:pt>
    <dgm:pt modelId="{DE2546BB-98FC-4F55-B66F-C7C67307E0C3}" type="parTrans" cxnId="{8368C789-FD55-4B32-BC0C-6E618B2F9771}">
      <dgm:prSet/>
      <dgm:spPr/>
      <dgm:t>
        <a:bodyPr/>
        <a:lstStyle/>
        <a:p>
          <a:endParaRPr lang="en-US"/>
        </a:p>
      </dgm:t>
    </dgm:pt>
    <dgm:pt modelId="{ADEF2344-F788-4693-A498-B91D6AE1CD32}" type="sibTrans" cxnId="{8368C789-FD55-4B32-BC0C-6E618B2F9771}">
      <dgm:prSet/>
      <dgm:spPr/>
      <dgm:t>
        <a:bodyPr/>
        <a:lstStyle/>
        <a:p>
          <a:endParaRPr lang="en-US"/>
        </a:p>
      </dgm:t>
    </dgm:pt>
    <dgm:pt modelId="{C6ADF3B5-4129-474E-BDB0-F65E7234C2A6}" type="pres">
      <dgm:prSet presAssocID="{15BDF9B2-DF01-40EE-94EF-68EE0C2DCCA6}" presName="root" presStyleCnt="0">
        <dgm:presLayoutVars>
          <dgm:chMax/>
          <dgm:chPref/>
          <dgm:animLvl val="lvl"/>
        </dgm:presLayoutVars>
      </dgm:prSet>
      <dgm:spPr/>
    </dgm:pt>
    <dgm:pt modelId="{51A22D8A-10EE-AB43-AFFD-4DD7107149C5}" type="pres">
      <dgm:prSet presAssocID="{15BDF9B2-DF01-40EE-94EF-68EE0C2DCCA6}" presName="divider" presStyleLbl="node1" presStyleIdx="0" presStyleCnt="1"/>
      <dgm:spPr/>
    </dgm:pt>
    <dgm:pt modelId="{618AD98C-8A9F-EC45-B061-B46BA014CC2B}" type="pres">
      <dgm:prSet presAssocID="{15BDF9B2-DF01-40EE-94EF-68EE0C2DCCA6}" presName="nodes" presStyleCnt="0">
        <dgm:presLayoutVars>
          <dgm:chMax/>
          <dgm:chPref/>
          <dgm:animLvl val="lvl"/>
        </dgm:presLayoutVars>
      </dgm:prSet>
      <dgm:spPr/>
    </dgm:pt>
    <dgm:pt modelId="{18E04182-2267-3E47-A3D8-20CA643945E3}" type="pres">
      <dgm:prSet presAssocID="{67552892-2F71-41EF-A7AB-BB1ABA930C21}" presName="composite" presStyleCnt="0"/>
      <dgm:spPr/>
    </dgm:pt>
    <dgm:pt modelId="{E6ED2F91-D0D1-A047-9648-60EE1376B7A3}" type="pres">
      <dgm:prSet presAssocID="{67552892-2F71-41EF-A7AB-BB1ABA930C21}" presName="L1TextContainer" presStyleLbl="revTx" presStyleIdx="0" presStyleCnt="3">
        <dgm:presLayoutVars>
          <dgm:chMax val="1"/>
          <dgm:chPref val="1"/>
          <dgm:bulletEnabled val="1"/>
        </dgm:presLayoutVars>
      </dgm:prSet>
      <dgm:spPr/>
    </dgm:pt>
    <dgm:pt modelId="{9020EBA5-251D-724C-923A-8CCB7704454C}" type="pres">
      <dgm:prSet presAssocID="{67552892-2F71-41EF-A7AB-BB1ABA930C21}" presName="L2TextContainerWrapper" presStyleCnt="0">
        <dgm:presLayoutVars>
          <dgm:chMax val="0"/>
          <dgm:chPref val="0"/>
          <dgm:bulletEnabled val="1"/>
        </dgm:presLayoutVars>
      </dgm:prSet>
      <dgm:spPr/>
    </dgm:pt>
    <dgm:pt modelId="{24FD7F92-2C07-2049-B42A-470E3A5FD4B7}" type="pres">
      <dgm:prSet presAssocID="{67552892-2F71-41EF-A7AB-BB1ABA930C21}" presName="L2TextContainer" presStyleLbl="bgAccFollowNode1" presStyleIdx="0" presStyleCnt="3"/>
      <dgm:spPr/>
    </dgm:pt>
    <dgm:pt modelId="{47F1E177-4B98-E940-B8E3-08B0CE136778}" type="pres">
      <dgm:prSet presAssocID="{67552892-2F71-41EF-A7AB-BB1ABA930C21}" presName="FlexibleEmptyPlaceHolder" presStyleCnt="0"/>
      <dgm:spPr/>
    </dgm:pt>
    <dgm:pt modelId="{DC4D81D2-DEE9-B24F-9FA0-2563C0D5180D}" type="pres">
      <dgm:prSet presAssocID="{67552892-2F71-41EF-A7AB-BB1ABA930C21}"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2B42AF1-0F5A-EF4A-B39A-D297A4C6D5E6}" type="pres">
      <dgm:prSet presAssocID="{67552892-2F71-41EF-A7AB-BB1ABA930C21}"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2695F7E4-B4A4-0945-A4AE-0ADEAB39313D}" type="pres">
      <dgm:prSet presAssocID="{67552892-2F71-41EF-A7AB-BB1ABA930C21}" presName="EmptyPlaceHolder" presStyleCnt="0"/>
      <dgm:spPr/>
    </dgm:pt>
    <dgm:pt modelId="{73706FBF-520D-A748-9896-A1F57CE6275D}" type="pres">
      <dgm:prSet presAssocID="{2DF8D519-BBA4-4CFD-8DAA-FB44B6FD1662}" presName="spaceBetweenRectangles" presStyleCnt="0"/>
      <dgm:spPr/>
    </dgm:pt>
    <dgm:pt modelId="{D31BA727-5156-F049-A536-E9E8D8ADACC8}" type="pres">
      <dgm:prSet presAssocID="{69D5C577-ECFC-4CB7-B5F6-4A2DD69B8B72}" presName="composite" presStyleCnt="0"/>
      <dgm:spPr/>
    </dgm:pt>
    <dgm:pt modelId="{FC7A96C0-B120-7C4A-AE4A-4899ED1214FC}" type="pres">
      <dgm:prSet presAssocID="{69D5C577-ECFC-4CB7-B5F6-4A2DD69B8B72}" presName="L1TextContainer" presStyleLbl="revTx" presStyleIdx="1" presStyleCnt="3">
        <dgm:presLayoutVars>
          <dgm:chMax val="1"/>
          <dgm:chPref val="1"/>
          <dgm:bulletEnabled val="1"/>
        </dgm:presLayoutVars>
      </dgm:prSet>
      <dgm:spPr/>
    </dgm:pt>
    <dgm:pt modelId="{1F3E3A56-5239-654F-BCA9-2BB0CF8C8B3A}" type="pres">
      <dgm:prSet presAssocID="{69D5C577-ECFC-4CB7-B5F6-4A2DD69B8B72}" presName="L2TextContainerWrapper" presStyleCnt="0">
        <dgm:presLayoutVars>
          <dgm:chMax val="0"/>
          <dgm:chPref val="0"/>
          <dgm:bulletEnabled val="1"/>
        </dgm:presLayoutVars>
      </dgm:prSet>
      <dgm:spPr/>
    </dgm:pt>
    <dgm:pt modelId="{9A32D114-0FB1-8E4B-BF0E-15830ECA427E}" type="pres">
      <dgm:prSet presAssocID="{69D5C577-ECFC-4CB7-B5F6-4A2DD69B8B72}" presName="L2TextContainer" presStyleLbl="bgAccFollowNode1" presStyleIdx="1" presStyleCnt="3"/>
      <dgm:spPr/>
    </dgm:pt>
    <dgm:pt modelId="{23B4C205-046E-7B45-B8E6-96DB6FD12248}" type="pres">
      <dgm:prSet presAssocID="{69D5C577-ECFC-4CB7-B5F6-4A2DD69B8B72}" presName="FlexibleEmptyPlaceHolder" presStyleCnt="0"/>
      <dgm:spPr/>
    </dgm:pt>
    <dgm:pt modelId="{60C19643-49D8-0145-9F8B-B243EA930277}" type="pres">
      <dgm:prSet presAssocID="{69D5C577-ECFC-4CB7-B5F6-4A2DD69B8B72}"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EC9AC44-2463-BE4D-9C1A-B39DCF8ACB7F}" type="pres">
      <dgm:prSet presAssocID="{69D5C577-ECFC-4CB7-B5F6-4A2DD69B8B72}"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717CEF7C-BA68-C949-9585-B5E68D11D402}" type="pres">
      <dgm:prSet presAssocID="{69D5C577-ECFC-4CB7-B5F6-4A2DD69B8B72}" presName="EmptyPlaceHolder" presStyleCnt="0"/>
      <dgm:spPr/>
    </dgm:pt>
    <dgm:pt modelId="{622F0C2F-32C4-6D44-9F57-E1269820C7D4}" type="pres">
      <dgm:prSet presAssocID="{E5C582F5-0927-41AC-AE1C-0251407AEB49}" presName="spaceBetweenRectangles" presStyleCnt="0"/>
      <dgm:spPr/>
    </dgm:pt>
    <dgm:pt modelId="{4DED353B-C4FB-174A-A75F-524B83DED74C}" type="pres">
      <dgm:prSet presAssocID="{5B2A33CD-FA18-4D0A-9D3E-631B0575AF27}" presName="composite" presStyleCnt="0"/>
      <dgm:spPr/>
    </dgm:pt>
    <dgm:pt modelId="{0D67AC81-7329-A541-807F-8A2319E1C2C7}" type="pres">
      <dgm:prSet presAssocID="{5B2A33CD-FA18-4D0A-9D3E-631B0575AF27}" presName="L1TextContainer" presStyleLbl="revTx" presStyleIdx="2" presStyleCnt="3">
        <dgm:presLayoutVars>
          <dgm:chMax val="1"/>
          <dgm:chPref val="1"/>
          <dgm:bulletEnabled val="1"/>
        </dgm:presLayoutVars>
      </dgm:prSet>
      <dgm:spPr/>
    </dgm:pt>
    <dgm:pt modelId="{90D173D8-31B3-3643-B716-50C4D5CFD8E0}" type="pres">
      <dgm:prSet presAssocID="{5B2A33CD-FA18-4D0A-9D3E-631B0575AF27}" presName="L2TextContainerWrapper" presStyleCnt="0">
        <dgm:presLayoutVars>
          <dgm:chMax val="0"/>
          <dgm:chPref val="0"/>
          <dgm:bulletEnabled val="1"/>
        </dgm:presLayoutVars>
      </dgm:prSet>
      <dgm:spPr/>
    </dgm:pt>
    <dgm:pt modelId="{56C1ED31-5408-1740-A506-55C673DDC732}" type="pres">
      <dgm:prSet presAssocID="{5B2A33CD-FA18-4D0A-9D3E-631B0575AF27}" presName="L2TextContainer" presStyleLbl="bgAccFollowNode1" presStyleIdx="2" presStyleCnt="3"/>
      <dgm:spPr/>
    </dgm:pt>
    <dgm:pt modelId="{374AAA4F-AB97-C142-8CE4-BF0DBDC6F188}" type="pres">
      <dgm:prSet presAssocID="{5B2A33CD-FA18-4D0A-9D3E-631B0575AF27}" presName="FlexibleEmptyPlaceHolder" presStyleCnt="0"/>
      <dgm:spPr/>
    </dgm:pt>
    <dgm:pt modelId="{CADC3913-C295-7A4A-909D-AFCD990DEEFD}" type="pres">
      <dgm:prSet presAssocID="{5B2A33CD-FA18-4D0A-9D3E-631B0575AF27}"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EDF608A-5B80-304F-92E8-2DC47E591300}" type="pres">
      <dgm:prSet presAssocID="{5B2A33CD-FA18-4D0A-9D3E-631B0575AF27}"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578279EF-971C-8043-9DAE-0D430D604121}" type="pres">
      <dgm:prSet presAssocID="{5B2A33CD-FA18-4D0A-9D3E-631B0575AF27}" presName="EmptyPlaceHolder" presStyleCnt="0"/>
      <dgm:spPr/>
    </dgm:pt>
  </dgm:ptLst>
  <dgm:cxnLst>
    <dgm:cxn modelId="{F1371B1F-F878-4B41-A7E4-544E2BBB55EB}" type="presOf" srcId="{E6998401-0CCC-4A86-8A61-90BC5835EE96}" destId="{24FD7F92-2C07-2049-B42A-470E3A5FD4B7}" srcOrd="0" destOrd="0" presId="urn:microsoft.com/office/officeart/2017/3/layout/HorizontalPathTimeline"/>
    <dgm:cxn modelId="{CEC00523-EB5D-C444-935C-213C1D247282}" type="presOf" srcId="{69D5C577-ECFC-4CB7-B5F6-4A2DD69B8B72}" destId="{FC7A96C0-B120-7C4A-AE4A-4899ED1214FC}" srcOrd="0" destOrd="0" presId="urn:microsoft.com/office/officeart/2017/3/layout/HorizontalPathTimeline"/>
    <dgm:cxn modelId="{29821F2F-D14F-4B15-AE7B-1891958B5FD0}" srcId="{69D5C577-ECFC-4CB7-B5F6-4A2DD69B8B72}" destId="{CA9DD49A-064C-4A19-983C-FEAD74163027}" srcOrd="0" destOrd="0" parTransId="{5A95D555-8878-4B97-8075-7D639E6BA97C}" sibTransId="{B2E12FBF-EEC9-4C0A-BF6D-8FDDB95DB07D}"/>
    <dgm:cxn modelId="{AD188F45-0A46-B64F-9140-1F4B62E851DA}" type="presOf" srcId="{67552892-2F71-41EF-A7AB-BB1ABA930C21}" destId="{E6ED2F91-D0D1-A047-9648-60EE1376B7A3}" srcOrd="0" destOrd="0" presId="urn:microsoft.com/office/officeart/2017/3/layout/HorizontalPathTimeline"/>
    <dgm:cxn modelId="{66F5EF68-EBCF-4656-ADB8-F4D603C12F08}" srcId="{15BDF9B2-DF01-40EE-94EF-68EE0C2DCCA6}" destId="{69D5C577-ECFC-4CB7-B5F6-4A2DD69B8B72}" srcOrd="1" destOrd="0" parTransId="{8453D9D7-4E68-44E7-B055-88DD9E83E328}" sibTransId="{E5C582F5-0927-41AC-AE1C-0251407AEB49}"/>
    <dgm:cxn modelId="{0C64F06E-8892-C544-8EC1-C09FC6EB9E90}" type="presOf" srcId="{5B2A33CD-FA18-4D0A-9D3E-631B0575AF27}" destId="{0D67AC81-7329-A541-807F-8A2319E1C2C7}" srcOrd="0" destOrd="0" presId="urn:microsoft.com/office/officeart/2017/3/layout/HorizontalPathTimeline"/>
    <dgm:cxn modelId="{8368C789-FD55-4B32-BC0C-6E618B2F9771}" srcId="{5B2A33CD-FA18-4D0A-9D3E-631B0575AF27}" destId="{6840E019-F265-4D8A-9314-F42851F9B10E}" srcOrd="0" destOrd="0" parTransId="{DE2546BB-98FC-4F55-B66F-C7C67307E0C3}" sibTransId="{ADEF2344-F788-4693-A498-B91D6AE1CD32}"/>
    <dgm:cxn modelId="{52CFA7A9-848D-7540-BE93-10D96084133D}" type="presOf" srcId="{6840E019-F265-4D8A-9314-F42851F9B10E}" destId="{56C1ED31-5408-1740-A506-55C673DDC732}" srcOrd="0" destOrd="0" presId="urn:microsoft.com/office/officeart/2017/3/layout/HorizontalPathTimeline"/>
    <dgm:cxn modelId="{0FE1C9B0-A0FE-474C-81CB-27A675CF691C}" srcId="{15BDF9B2-DF01-40EE-94EF-68EE0C2DCCA6}" destId="{67552892-2F71-41EF-A7AB-BB1ABA930C21}" srcOrd="0" destOrd="0" parTransId="{A1B04A01-529E-45CB-A8B5-85C5025F9174}" sibTransId="{2DF8D519-BBA4-4CFD-8DAA-FB44B6FD1662}"/>
    <dgm:cxn modelId="{80947BD3-C514-4307-BD31-2692F1D79833}" srcId="{67552892-2F71-41EF-A7AB-BB1ABA930C21}" destId="{E6998401-0CCC-4A86-8A61-90BC5835EE96}" srcOrd="0" destOrd="0" parTransId="{259670D0-459C-4291-BD8E-70F353B899EB}" sibTransId="{A947FEF0-10C8-47C6-9D14-9B32CE1827B9}"/>
    <dgm:cxn modelId="{44438BDC-F100-8945-95CE-A3EBAA34947D}" type="presOf" srcId="{15BDF9B2-DF01-40EE-94EF-68EE0C2DCCA6}" destId="{C6ADF3B5-4129-474E-BDB0-F65E7234C2A6}" srcOrd="0" destOrd="0" presId="urn:microsoft.com/office/officeart/2017/3/layout/HorizontalPathTimeline"/>
    <dgm:cxn modelId="{CB03A6DD-3D9A-0848-BEC3-CF512071471C}" type="presOf" srcId="{CA9DD49A-064C-4A19-983C-FEAD74163027}" destId="{9A32D114-0FB1-8E4B-BF0E-15830ECA427E}" srcOrd="0" destOrd="0" presId="urn:microsoft.com/office/officeart/2017/3/layout/HorizontalPathTimeline"/>
    <dgm:cxn modelId="{D35F5DF3-416C-41E5-8162-6CCEE058333F}" srcId="{15BDF9B2-DF01-40EE-94EF-68EE0C2DCCA6}" destId="{5B2A33CD-FA18-4D0A-9D3E-631B0575AF27}" srcOrd="2" destOrd="0" parTransId="{23817F0B-3A7A-4F3F-9FEC-C6AC28D721AA}" sibTransId="{47C5BE01-8CF5-41E4-8E90-C51C563C0E88}"/>
    <dgm:cxn modelId="{430C02A0-E9A1-334D-8BAA-7FB3E3E08027}" type="presParOf" srcId="{C6ADF3B5-4129-474E-BDB0-F65E7234C2A6}" destId="{51A22D8A-10EE-AB43-AFFD-4DD7107149C5}" srcOrd="0" destOrd="0" presId="urn:microsoft.com/office/officeart/2017/3/layout/HorizontalPathTimeline"/>
    <dgm:cxn modelId="{807989F5-3F18-3E41-8E7A-26F5575347FD}" type="presParOf" srcId="{C6ADF3B5-4129-474E-BDB0-F65E7234C2A6}" destId="{618AD98C-8A9F-EC45-B061-B46BA014CC2B}" srcOrd="1" destOrd="0" presId="urn:microsoft.com/office/officeart/2017/3/layout/HorizontalPathTimeline"/>
    <dgm:cxn modelId="{1DA8F62C-6D97-2D44-A0A1-05F95433C654}" type="presParOf" srcId="{618AD98C-8A9F-EC45-B061-B46BA014CC2B}" destId="{18E04182-2267-3E47-A3D8-20CA643945E3}" srcOrd="0" destOrd="0" presId="urn:microsoft.com/office/officeart/2017/3/layout/HorizontalPathTimeline"/>
    <dgm:cxn modelId="{B1514401-60FA-1046-A05C-65D6A6BEBF53}" type="presParOf" srcId="{18E04182-2267-3E47-A3D8-20CA643945E3}" destId="{E6ED2F91-D0D1-A047-9648-60EE1376B7A3}" srcOrd="0" destOrd="0" presId="urn:microsoft.com/office/officeart/2017/3/layout/HorizontalPathTimeline"/>
    <dgm:cxn modelId="{C05183DF-6758-1248-A1E6-15F752C81E8B}" type="presParOf" srcId="{18E04182-2267-3E47-A3D8-20CA643945E3}" destId="{9020EBA5-251D-724C-923A-8CCB7704454C}" srcOrd="1" destOrd="0" presId="urn:microsoft.com/office/officeart/2017/3/layout/HorizontalPathTimeline"/>
    <dgm:cxn modelId="{12B25A5D-DCF4-574B-8AC2-B60DE0592644}" type="presParOf" srcId="{9020EBA5-251D-724C-923A-8CCB7704454C}" destId="{24FD7F92-2C07-2049-B42A-470E3A5FD4B7}" srcOrd="0" destOrd="0" presId="urn:microsoft.com/office/officeart/2017/3/layout/HorizontalPathTimeline"/>
    <dgm:cxn modelId="{B96D2E40-5FE9-E845-962D-A7EF4CB16A47}" type="presParOf" srcId="{9020EBA5-251D-724C-923A-8CCB7704454C}" destId="{47F1E177-4B98-E940-B8E3-08B0CE136778}" srcOrd="1" destOrd="0" presId="urn:microsoft.com/office/officeart/2017/3/layout/HorizontalPathTimeline"/>
    <dgm:cxn modelId="{AD4143DA-C80C-0D42-B013-835A30978917}" type="presParOf" srcId="{18E04182-2267-3E47-A3D8-20CA643945E3}" destId="{DC4D81D2-DEE9-B24F-9FA0-2563C0D5180D}" srcOrd="2" destOrd="0" presId="urn:microsoft.com/office/officeart/2017/3/layout/HorizontalPathTimeline"/>
    <dgm:cxn modelId="{EE41FA7F-8BC0-6F43-8662-7139F788FC33}" type="presParOf" srcId="{18E04182-2267-3E47-A3D8-20CA643945E3}" destId="{42B42AF1-0F5A-EF4A-B39A-D297A4C6D5E6}" srcOrd="3" destOrd="0" presId="urn:microsoft.com/office/officeart/2017/3/layout/HorizontalPathTimeline"/>
    <dgm:cxn modelId="{81E95A88-A2DD-C349-84EC-06333BB9993F}" type="presParOf" srcId="{18E04182-2267-3E47-A3D8-20CA643945E3}" destId="{2695F7E4-B4A4-0945-A4AE-0ADEAB39313D}" srcOrd="4" destOrd="0" presId="urn:microsoft.com/office/officeart/2017/3/layout/HorizontalPathTimeline"/>
    <dgm:cxn modelId="{ECCC12B5-6528-F84C-ADBF-90B9E1FD78FD}" type="presParOf" srcId="{618AD98C-8A9F-EC45-B061-B46BA014CC2B}" destId="{73706FBF-520D-A748-9896-A1F57CE6275D}" srcOrd="1" destOrd="0" presId="urn:microsoft.com/office/officeart/2017/3/layout/HorizontalPathTimeline"/>
    <dgm:cxn modelId="{38DBA5E5-B9A8-7F41-B007-9B29FB7C9E9E}" type="presParOf" srcId="{618AD98C-8A9F-EC45-B061-B46BA014CC2B}" destId="{D31BA727-5156-F049-A536-E9E8D8ADACC8}" srcOrd="2" destOrd="0" presId="urn:microsoft.com/office/officeart/2017/3/layout/HorizontalPathTimeline"/>
    <dgm:cxn modelId="{B3444016-E09F-F742-B849-A5C0FAF2C211}" type="presParOf" srcId="{D31BA727-5156-F049-A536-E9E8D8ADACC8}" destId="{FC7A96C0-B120-7C4A-AE4A-4899ED1214FC}" srcOrd="0" destOrd="0" presId="urn:microsoft.com/office/officeart/2017/3/layout/HorizontalPathTimeline"/>
    <dgm:cxn modelId="{7FA95B7C-84BF-444A-A807-1ACDFA8133EE}" type="presParOf" srcId="{D31BA727-5156-F049-A536-E9E8D8ADACC8}" destId="{1F3E3A56-5239-654F-BCA9-2BB0CF8C8B3A}" srcOrd="1" destOrd="0" presId="urn:microsoft.com/office/officeart/2017/3/layout/HorizontalPathTimeline"/>
    <dgm:cxn modelId="{9911EA8B-408B-9643-9E69-46737738D24D}" type="presParOf" srcId="{1F3E3A56-5239-654F-BCA9-2BB0CF8C8B3A}" destId="{9A32D114-0FB1-8E4B-BF0E-15830ECA427E}" srcOrd="0" destOrd="0" presId="urn:microsoft.com/office/officeart/2017/3/layout/HorizontalPathTimeline"/>
    <dgm:cxn modelId="{29D9084B-3427-324B-8FDB-E9787753AE4C}" type="presParOf" srcId="{1F3E3A56-5239-654F-BCA9-2BB0CF8C8B3A}" destId="{23B4C205-046E-7B45-B8E6-96DB6FD12248}" srcOrd="1" destOrd="0" presId="urn:microsoft.com/office/officeart/2017/3/layout/HorizontalPathTimeline"/>
    <dgm:cxn modelId="{0CA862FC-0627-4940-80BC-891DBB038F64}" type="presParOf" srcId="{D31BA727-5156-F049-A536-E9E8D8ADACC8}" destId="{60C19643-49D8-0145-9F8B-B243EA930277}" srcOrd="2" destOrd="0" presId="urn:microsoft.com/office/officeart/2017/3/layout/HorizontalPathTimeline"/>
    <dgm:cxn modelId="{8483E3FE-0AD9-7842-A973-CA461B6ED260}" type="presParOf" srcId="{D31BA727-5156-F049-A536-E9E8D8ADACC8}" destId="{EEC9AC44-2463-BE4D-9C1A-B39DCF8ACB7F}" srcOrd="3" destOrd="0" presId="urn:microsoft.com/office/officeart/2017/3/layout/HorizontalPathTimeline"/>
    <dgm:cxn modelId="{37DD59BA-5147-6D4A-AC58-A9340CEFBA1E}" type="presParOf" srcId="{D31BA727-5156-F049-A536-E9E8D8ADACC8}" destId="{717CEF7C-BA68-C949-9585-B5E68D11D402}" srcOrd="4" destOrd="0" presId="urn:microsoft.com/office/officeart/2017/3/layout/HorizontalPathTimeline"/>
    <dgm:cxn modelId="{684E5B47-3C49-3F41-86C9-7865823E30C9}" type="presParOf" srcId="{618AD98C-8A9F-EC45-B061-B46BA014CC2B}" destId="{622F0C2F-32C4-6D44-9F57-E1269820C7D4}" srcOrd="3" destOrd="0" presId="urn:microsoft.com/office/officeart/2017/3/layout/HorizontalPathTimeline"/>
    <dgm:cxn modelId="{A8919D7C-8C3E-D845-9BB6-602D4A2A8618}" type="presParOf" srcId="{618AD98C-8A9F-EC45-B061-B46BA014CC2B}" destId="{4DED353B-C4FB-174A-A75F-524B83DED74C}" srcOrd="4" destOrd="0" presId="urn:microsoft.com/office/officeart/2017/3/layout/HorizontalPathTimeline"/>
    <dgm:cxn modelId="{47E9B907-435B-2445-9B02-4CD42868A095}" type="presParOf" srcId="{4DED353B-C4FB-174A-A75F-524B83DED74C}" destId="{0D67AC81-7329-A541-807F-8A2319E1C2C7}" srcOrd="0" destOrd="0" presId="urn:microsoft.com/office/officeart/2017/3/layout/HorizontalPathTimeline"/>
    <dgm:cxn modelId="{5198BECF-ED1E-004B-86A5-42B1F0586ECC}" type="presParOf" srcId="{4DED353B-C4FB-174A-A75F-524B83DED74C}" destId="{90D173D8-31B3-3643-B716-50C4D5CFD8E0}" srcOrd="1" destOrd="0" presId="urn:microsoft.com/office/officeart/2017/3/layout/HorizontalPathTimeline"/>
    <dgm:cxn modelId="{2B0EA708-8358-EA42-BD6A-3AACB77EF776}" type="presParOf" srcId="{90D173D8-31B3-3643-B716-50C4D5CFD8E0}" destId="{56C1ED31-5408-1740-A506-55C673DDC732}" srcOrd="0" destOrd="0" presId="urn:microsoft.com/office/officeart/2017/3/layout/HorizontalPathTimeline"/>
    <dgm:cxn modelId="{D597E499-34CD-1B43-96A0-1B63D9910E06}" type="presParOf" srcId="{90D173D8-31B3-3643-B716-50C4D5CFD8E0}" destId="{374AAA4F-AB97-C142-8CE4-BF0DBDC6F188}" srcOrd="1" destOrd="0" presId="urn:microsoft.com/office/officeart/2017/3/layout/HorizontalPathTimeline"/>
    <dgm:cxn modelId="{1BD2EB47-F87E-C94E-AC66-633A30D4D472}" type="presParOf" srcId="{4DED353B-C4FB-174A-A75F-524B83DED74C}" destId="{CADC3913-C295-7A4A-909D-AFCD990DEEFD}" srcOrd="2" destOrd="0" presId="urn:microsoft.com/office/officeart/2017/3/layout/HorizontalPathTimeline"/>
    <dgm:cxn modelId="{BA420E3F-9B3D-5E4D-AD2C-C49D2BAEC686}" type="presParOf" srcId="{4DED353B-C4FB-174A-A75F-524B83DED74C}" destId="{DEDF608A-5B80-304F-92E8-2DC47E591300}" srcOrd="3" destOrd="0" presId="urn:microsoft.com/office/officeart/2017/3/layout/HorizontalPathTimeline"/>
    <dgm:cxn modelId="{511D4F3A-AE24-4743-A3F6-D56055185961}" type="presParOf" srcId="{4DED353B-C4FB-174A-A75F-524B83DED74C}" destId="{578279EF-971C-8043-9DAE-0D430D604121}"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D2F91-D0D1-A047-9648-60EE1376B7A3}">
      <dsp:nvSpPr>
        <dsp:cNvPr id="0" name=""/>
        <dsp:cNvSpPr/>
      </dsp:nvSpPr>
      <dsp:spPr>
        <a:xfrm>
          <a:off x="426030" y="1735208"/>
          <a:ext cx="3408239" cy="365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2021</a:t>
          </a:r>
        </a:p>
      </dsp:txBody>
      <dsp:txXfrm>
        <a:off x="426030" y="1735208"/>
        <a:ext cx="3408239" cy="365136"/>
      </dsp:txXfrm>
    </dsp:sp>
    <dsp:sp modelId="{51A22D8A-10EE-AB43-AFFD-4DD7107149C5}">
      <dsp:nvSpPr>
        <dsp:cNvPr id="0" name=""/>
        <dsp:cNvSpPr/>
      </dsp:nvSpPr>
      <dsp:spPr>
        <a:xfrm>
          <a:off x="0" y="1551024"/>
          <a:ext cx="8520600" cy="129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FD7F92-2C07-2049-B42A-470E3A5FD4B7}">
      <dsp:nvSpPr>
        <dsp:cNvPr id="0" name=""/>
        <dsp:cNvSpPr/>
      </dsp:nvSpPr>
      <dsp:spPr>
        <a:xfrm>
          <a:off x="255618" y="494590"/>
          <a:ext cx="3749063" cy="5071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https://ec.europa.eu/eusurvey/runner/CheckIn_HE_v2021_ES</a:t>
          </a:r>
        </a:p>
      </dsp:txBody>
      <dsp:txXfrm>
        <a:off x="255618" y="494590"/>
        <a:ext cx="3749063" cy="507112"/>
      </dsp:txXfrm>
    </dsp:sp>
    <dsp:sp modelId="{DC4D81D2-DEE9-B24F-9FA0-2563C0D5180D}">
      <dsp:nvSpPr>
        <dsp:cNvPr id="0" name=""/>
        <dsp:cNvSpPr/>
      </dsp:nvSpPr>
      <dsp:spPr>
        <a:xfrm>
          <a:off x="2130150" y="1001703"/>
          <a:ext cx="0" cy="549321"/>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C7A96C0-B120-7C4A-AE4A-4899ED1214FC}">
      <dsp:nvSpPr>
        <dsp:cNvPr id="0" name=""/>
        <dsp:cNvSpPr/>
      </dsp:nvSpPr>
      <dsp:spPr>
        <a:xfrm>
          <a:off x="2556180" y="1130955"/>
          <a:ext cx="3408239" cy="365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2021</a:t>
          </a:r>
        </a:p>
      </dsp:txBody>
      <dsp:txXfrm>
        <a:off x="2556180" y="1130955"/>
        <a:ext cx="3408239" cy="365136"/>
      </dsp:txXfrm>
    </dsp:sp>
    <dsp:sp modelId="{9A32D114-0FB1-8E4B-BF0E-15830ECA427E}">
      <dsp:nvSpPr>
        <dsp:cNvPr id="0" name=""/>
        <dsp:cNvSpPr/>
      </dsp:nvSpPr>
      <dsp:spPr>
        <a:xfrm>
          <a:off x="2385768" y="2229597"/>
          <a:ext cx="3749063" cy="5071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https://ec.europa.eu/eusurvey/runner/CheckIn_HE_v2021_EN</a:t>
          </a:r>
        </a:p>
      </dsp:txBody>
      <dsp:txXfrm>
        <a:off x="2385768" y="2229597"/>
        <a:ext cx="3749063" cy="507112"/>
      </dsp:txXfrm>
    </dsp:sp>
    <dsp:sp modelId="{60C19643-49D8-0145-9F8B-B243EA930277}">
      <dsp:nvSpPr>
        <dsp:cNvPr id="0" name=""/>
        <dsp:cNvSpPr/>
      </dsp:nvSpPr>
      <dsp:spPr>
        <a:xfrm>
          <a:off x="4260300" y="1680276"/>
          <a:ext cx="0" cy="549321"/>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2B42AF1-0F5A-EF4A-B39A-D297A4C6D5E6}">
      <dsp:nvSpPr>
        <dsp:cNvPr id="0" name=""/>
        <dsp:cNvSpPr/>
      </dsp:nvSpPr>
      <dsp:spPr>
        <a:xfrm>
          <a:off x="2089758" y="1575258"/>
          <a:ext cx="80782" cy="8078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EC9AC44-2463-BE4D-9C1A-B39DCF8ACB7F}">
      <dsp:nvSpPr>
        <dsp:cNvPr id="0" name=""/>
        <dsp:cNvSpPr/>
      </dsp:nvSpPr>
      <dsp:spPr>
        <a:xfrm>
          <a:off x="4219908" y="1575258"/>
          <a:ext cx="80782" cy="8078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67AC81-7329-A541-807F-8A2319E1C2C7}">
      <dsp:nvSpPr>
        <dsp:cNvPr id="0" name=""/>
        <dsp:cNvSpPr/>
      </dsp:nvSpPr>
      <dsp:spPr>
        <a:xfrm>
          <a:off x="4686329" y="1735208"/>
          <a:ext cx="3408239" cy="365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Jul. 2022</a:t>
          </a:r>
        </a:p>
      </dsp:txBody>
      <dsp:txXfrm>
        <a:off x="4686329" y="1735208"/>
        <a:ext cx="3408239" cy="365136"/>
      </dsp:txXfrm>
    </dsp:sp>
    <dsp:sp modelId="{56C1ED31-5408-1740-A506-55C673DDC732}">
      <dsp:nvSpPr>
        <dsp:cNvPr id="0" name=""/>
        <dsp:cNvSpPr/>
      </dsp:nvSpPr>
      <dsp:spPr>
        <a:xfrm>
          <a:off x="4515918" y="212861"/>
          <a:ext cx="3749063" cy="7888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Informe: https://www.crue.org/wp-content/uploads/2022/07/Competencias-digitales-del-profesorado-universitario-en-Espan%CC%83a-ONLINE.pdf </a:t>
          </a:r>
        </a:p>
      </dsp:txBody>
      <dsp:txXfrm>
        <a:off x="4515918" y="212861"/>
        <a:ext cx="3749063" cy="788841"/>
      </dsp:txXfrm>
    </dsp:sp>
    <dsp:sp modelId="{CADC3913-C295-7A4A-909D-AFCD990DEEFD}">
      <dsp:nvSpPr>
        <dsp:cNvPr id="0" name=""/>
        <dsp:cNvSpPr/>
      </dsp:nvSpPr>
      <dsp:spPr>
        <a:xfrm>
          <a:off x="6390449" y="1001703"/>
          <a:ext cx="0" cy="549321"/>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EDF608A-5B80-304F-92E8-2DC47E591300}">
      <dsp:nvSpPr>
        <dsp:cNvPr id="0" name=""/>
        <dsp:cNvSpPr/>
      </dsp:nvSpPr>
      <dsp:spPr>
        <a:xfrm>
          <a:off x="6350058" y="1575258"/>
          <a:ext cx="80782" cy="8078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7e380b03b9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7e380b03b9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7e380b03b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7e380b03b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a:t>Título do Minicurso</a:t>
            </a:r>
            <a:endParaRPr/>
          </a:p>
          <a:p>
            <a:pPr marL="0" lvl="0" indent="0" algn="l" rtl="0">
              <a:spcBef>
                <a:spcPts val="0"/>
              </a:spcBef>
              <a:spcAft>
                <a:spcPts val="0"/>
              </a:spcAft>
              <a:buNone/>
            </a:pPr>
            <a:r>
              <a:rPr lang="pt-BR"/>
              <a:t>Nome completo e instituição do ministrante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7e380b03b9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7e380b03b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ES" dirty="0"/>
          </a:p>
        </p:txBody>
      </p:sp>
    </p:spTree>
    <p:extLst>
      <p:ext uri="{BB962C8B-B14F-4D97-AF65-F5344CB8AC3E}">
        <p14:creationId xmlns:p14="http://schemas.microsoft.com/office/powerpoint/2010/main" val="358327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41</a:t>
            </a:fld>
            <a:endParaRPr lang="en-GB"/>
          </a:p>
        </p:txBody>
      </p:sp>
    </p:spTree>
    <p:extLst>
      <p:ext uri="{BB962C8B-B14F-4D97-AF65-F5344CB8AC3E}">
        <p14:creationId xmlns:p14="http://schemas.microsoft.com/office/powerpoint/2010/main" val="294111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7e380b03b9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7e380b03b9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esud2023.ufms.br/"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a" type="title">
  <p:cSld name="TITLE">
    <p:bg>
      <p:bgPr>
        <a:blipFill>
          <a:blip r:embed="rId2">
            <a:alphaModFix/>
          </a:blip>
          <a:stretch>
            <a:fillRect/>
          </a:stretch>
        </a:blipFill>
        <a:effectLst/>
      </p:bgPr>
    </p:bg>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inal">
  <p:cSld name="TITLE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43" name="Google Shape;43;p11"/>
          <p:cNvSpPr txBox="1"/>
          <p:nvPr/>
        </p:nvSpPr>
        <p:spPr>
          <a:xfrm>
            <a:off x="1426650" y="3027400"/>
            <a:ext cx="6290700" cy="55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2400" u="sng">
                <a:solidFill>
                  <a:schemeClr val="lt1"/>
                </a:solidFill>
                <a:latin typeface="Source Sans 3 SemiBold"/>
                <a:ea typeface="Source Sans 3 SemiBold"/>
                <a:cs typeface="Source Sans 3 SemiBold"/>
                <a:sym typeface="Source Sans 3 SemiBold"/>
                <a:hlinkClick r:id="rId3">
                  <a:extLst>
                    <a:ext uri="{A12FA001-AC4F-418D-AE19-62706E023703}">
                      <ahyp:hlinkClr xmlns:ahyp="http://schemas.microsoft.com/office/drawing/2018/hyperlinkcolor" val="tx"/>
                    </a:ext>
                  </a:extLst>
                </a:hlinkClick>
              </a:rPr>
              <a:t>https://esud2023.ufms.br</a:t>
            </a:r>
            <a:r>
              <a:rPr lang="pt-BR" sz="2400">
                <a:solidFill>
                  <a:schemeClr val="lt1"/>
                </a:solidFill>
                <a:latin typeface="Source Sans 3 SemiBold"/>
                <a:ea typeface="Source Sans 3 SemiBold"/>
                <a:cs typeface="Source Sans 3 SemiBold"/>
                <a:sym typeface="Source Sans 3 SemiBold"/>
              </a:rPr>
              <a:t> </a:t>
            </a:r>
            <a:endParaRPr sz="2400">
              <a:solidFill>
                <a:schemeClr val="lt1"/>
              </a:solidFill>
              <a:latin typeface="Source Sans 3 SemiBold"/>
              <a:ea typeface="Source Sans 3 SemiBold"/>
              <a:cs typeface="Source Sans 3 SemiBold"/>
              <a:sym typeface="Source Sans 3 SemiBo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a" type="title">
  <p:cSld name="TITLE">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e nome do palestrante">
  <p:cSld name="TITLE_2">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50" name="Google Shape;50;p14"/>
          <p:cNvSpPr txBox="1">
            <a:spLocks noGrp="1"/>
          </p:cNvSpPr>
          <p:nvPr>
            <p:ph type="subTitle" idx="1"/>
          </p:nvPr>
        </p:nvSpPr>
        <p:spPr>
          <a:xfrm>
            <a:off x="1019250" y="2834050"/>
            <a:ext cx="77613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200"/>
              <a:buNone/>
              <a:defRPr sz="2200">
                <a:solidFill>
                  <a:schemeClr val="lt1"/>
                </a:solidFill>
              </a:defRPr>
            </a:lvl1pPr>
            <a:lvl2pPr lvl="1" algn="ctr" rtl="0">
              <a:lnSpc>
                <a:spcPct val="100000"/>
              </a:lnSpc>
              <a:spcBef>
                <a:spcPts val="0"/>
              </a:spcBef>
              <a:spcAft>
                <a:spcPts val="0"/>
              </a:spcAft>
              <a:buClr>
                <a:schemeClr val="lt1"/>
              </a:buClr>
              <a:buSzPts val="2400"/>
              <a:buNone/>
              <a:defRPr sz="2400">
                <a:solidFill>
                  <a:schemeClr val="lt1"/>
                </a:solidFill>
              </a:defRPr>
            </a:lvl2pPr>
            <a:lvl3pPr lvl="2" algn="ctr" rtl="0">
              <a:lnSpc>
                <a:spcPct val="100000"/>
              </a:lnSpc>
              <a:spcBef>
                <a:spcPts val="0"/>
              </a:spcBef>
              <a:spcAft>
                <a:spcPts val="0"/>
              </a:spcAft>
              <a:buClr>
                <a:schemeClr val="lt1"/>
              </a:buClr>
              <a:buSzPts val="2400"/>
              <a:buNone/>
              <a:defRPr sz="2400">
                <a:solidFill>
                  <a:schemeClr val="lt1"/>
                </a:solidFill>
              </a:defRPr>
            </a:lvl3pPr>
            <a:lvl4pPr lvl="3" algn="ctr" rtl="0">
              <a:lnSpc>
                <a:spcPct val="100000"/>
              </a:lnSpc>
              <a:spcBef>
                <a:spcPts val="0"/>
              </a:spcBef>
              <a:spcAft>
                <a:spcPts val="0"/>
              </a:spcAft>
              <a:buClr>
                <a:schemeClr val="lt1"/>
              </a:buClr>
              <a:buSzPts val="2400"/>
              <a:buNone/>
              <a:defRPr sz="2400">
                <a:solidFill>
                  <a:schemeClr val="lt1"/>
                </a:solidFill>
              </a:defRPr>
            </a:lvl4pPr>
            <a:lvl5pPr lvl="4" algn="ctr" rtl="0">
              <a:lnSpc>
                <a:spcPct val="100000"/>
              </a:lnSpc>
              <a:spcBef>
                <a:spcPts val="0"/>
              </a:spcBef>
              <a:spcAft>
                <a:spcPts val="0"/>
              </a:spcAft>
              <a:buClr>
                <a:schemeClr val="lt1"/>
              </a:buClr>
              <a:buSzPts val="2400"/>
              <a:buNone/>
              <a:defRPr sz="2400">
                <a:solidFill>
                  <a:schemeClr val="lt1"/>
                </a:solidFill>
              </a:defRPr>
            </a:lvl5pPr>
            <a:lvl6pPr lvl="5" algn="ctr" rtl="0">
              <a:lnSpc>
                <a:spcPct val="100000"/>
              </a:lnSpc>
              <a:spcBef>
                <a:spcPts val="0"/>
              </a:spcBef>
              <a:spcAft>
                <a:spcPts val="0"/>
              </a:spcAft>
              <a:buClr>
                <a:schemeClr val="lt1"/>
              </a:buClr>
              <a:buSzPts val="2400"/>
              <a:buNone/>
              <a:defRPr sz="2400">
                <a:solidFill>
                  <a:schemeClr val="lt1"/>
                </a:solidFill>
              </a:defRPr>
            </a:lvl6pPr>
            <a:lvl7pPr lvl="6" algn="ctr" rtl="0">
              <a:lnSpc>
                <a:spcPct val="100000"/>
              </a:lnSpc>
              <a:spcBef>
                <a:spcPts val="0"/>
              </a:spcBef>
              <a:spcAft>
                <a:spcPts val="0"/>
              </a:spcAft>
              <a:buClr>
                <a:schemeClr val="lt1"/>
              </a:buClr>
              <a:buSzPts val="2400"/>
              <a:buNone/>
              <a:defRPr sz="2400">
                <a:solidFill>
                  <a:schemeClr val="lt1"/>
                </a:solidFill>
              </a:defRPr>
            </a:lvl7pPr>
            <a:lvl8pPr lvl="7" algn="ctr" rtl="0">
              <a:lnSpc>
                <a:spcPct val="100000"/>
              </a:lnSpc>
              <a:spcBef>
                <a:spcPts val="0"/>
              </a:spcBef>
              <a:spcAft>
                <a:spcPts val="0"/>
              </a:spcAft>
              <a:buClr>
                <a:schemeClr val="lt1"/>
              </a:buClr>
              <a:buSzPts val="2400"/>
              <a:buNone/>
              <a:defRPr sz="2400">
                <a:solidFill>
                  <a:schemeClr val="lt1"/>
                </a:solidFill>
              </a:defRPr>
            </a:lvl8pPr>
            <a:lvl9pPr lvl="8" algn="ctr"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51" name="Google Shape;51;p14"/>
          <p:cNvSpPr txBox="1">
            <a:spLocks noGrp="1"/>
          </p:cNvSpPr>
          <p:nvPr>
            <p:ph type="title"/>
          </p:nvPr>
        </p:nvSpPr>
        <p:spPr>
          <a:xfrm>
            <a:off x="1019250" y="942225"/>
            <a:ext cx="7453200" cy="1651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2pPr>
            <a:lvl3pPr lvl="2"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3pPr>
            <a:lvl4pPr lvl="3"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4pPr>
            <a:lvl5pPr lvl="4"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5pPr>
            <a:lvl6pPr lvl="5"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6pPr>
            <a:lvl7pPr lvl="6"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7pPr>
            <a:lvl8pPr lvl="7"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8pPr>
            <a:lvl9pPr lvl="8" algn="ctr"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ágina de Contato">
  <p:cSld name="TITLE_2_1">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54" name="Google Shape;54;p15"/>
          <p:cNvSpPr>
            <a:spLocks noGrp="1"/>
          </p:cNvSpPr>
          <p:nvPr>
            <p:ph type="pic" idx="2"/>
          </p:nvPr>
        </p:nvSpPr>
        <p:spPr>
          <a:xfrm>
            <a:off x="5624200" y="233825"/>
            <a:ext cx="3078300" cy="2949600"/>
          </a:xfrm>
          <a:prstGeom prst="ellipse">
            <a:avLst/>
          </a:prstGeom>
          <a:noFill/>
          <a:ln w="28575" cap="flat" cmpd="sng">
            <a:solidFill>
              <a:schemeClr val="lt1"/>
            </a:solidFill>
            <a:prstDash val="dot"/>
            <a:round/>
            <a:headEnd type="none" w="sm" len="sm"/>
            <a:tailEnd type="none" w="sm" len="sm"/>
          </a:ln>
        </p:spPr>
      </p:sp>
      <p:sp>
        <p:nvSpPr>
          <p:cNvPr id="55" name="Google Shape;55;p15"/>
          <p:cNvSpPr txBox="1">
            <a:spLocks noGrp="1"/>
          </p:cNvSpPr>
          <p:nvPr>
            <p:ph type="body" idx="1"/>
          </p:nvPr>
        </p:nvSpPr>
        <p:spPr>
          <a:xfrm>
            <a:off x="401825" y="1848450"/>
            <a:ext cx="4641300" cy="3068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227">
          <p15:clr>
            <a:srgbClr val="E46962"/>
          </p15:clr>
        </p15:guide>
        <p15:guide id="2" orient="horz" pos="147">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o principal fundo pink" type="blank">
  <p:cSld name="BLANK">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58" name="Google Shape;58;p16"/>
          <p:cNvSpPr txBox="1">
            <a:spLocks noGrp="1"/>
          </p:cNvSpPr>
          <p:nvPr>
            <p:ph type="title"/>
          </p:nvPr>
        </p:nvSpPr>
        <p:spPr>
          <a:xfrm>
            <a:off x="160725" y="124200"/>
            <a:ext cx="7021200" cy="767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Source Sans 3"/>
              <a:buNone/>
              <a:defRPr sz="30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2400"/>
              <a:buFont typeface="Source Sans 3"/>
              <a:buNone/>
              <a:defRPr sz="2400">
                <a:solidFill>
                  <a:schemeClr val="lt1"/>
                </a:solidFill>
                <a:latin typeface="Source Sans 3"/>
                <a:ea typeface="Source Sans 3"/>
                <a:cs typeface="Source Sans 3"/>
                <a:sym typeface="Source Sans 3"/>
              </a:defRPr>
            </a:lvl9pPr>
          </a:lstStyle>
          <a:p>
            <a:endParaRPr/>
          </a:p>
        </p:txBody>
      </p:sp>
      <p:sp>
        <p:nvSpPr>
          <p:cNvPr id="59" name="Google Shape;59;p16"/>
          <p:cNvSpPr txBox="1">
            <a:spLocks noGrp="1"/>
          </p:cNvSpPr>
          <p:nvPr>
            <p:ph type="body" idx="1"/>
          </p:nvPr>
        </p:nvSpPr>
        <p:spPr>
          <a:xfrm>
            <a:off x="160725" y="1293175"/>
            <a:ext cx="8730900" cy="31200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1pPr>
            <a:lvl2pPr marL="914400" lvl="1"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2pPr>
            <a:lvl3pPr marL="1371600" lvl="2"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3pPr>
            <a:lvl4pPr marL="1828800" lvl="3"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4pPr>
            <a:lvl5pPr marL="2286000" lvl="4"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5pPr>
            <a:lvl6pPr marL="2743200" lvl="5"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6pPr>
            <a:lvl7pPr marL="3200400" lvl="6"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7pPr>
            <a:lvl8pPr marL="3657600" lvl="7"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8pPr>
            <a:lvl9pPr marL="4114800" lvl="8" indent="-381000" rtl="0">
              <a:spcBef>
                <a:spcPts val="0"/>
              </a:spcBef>
              <a:spcAft>
                <a:spcPts val="0"/>
              </a:spcAft>
              <a:buClr>
                <a:schemeClr val="lt1"/>
              </a:buClr>
              <a:buSzPts val="2400"/>
              <a:buFont typeface="Source Sans 3"/>
              <a:buChar char="■"/>
              <a:defRPr sz="2400">
                <a:solidFill>
                  <a:schemeClr val="lt1"/>
                </a:solidFill>
                <a:latin typeface="Source Sans 3"/>
                <a:ea typeface="Source Sans 3"/>
                <a:cs typeface="Source Sans 3"/>
                <a:sym typeface="Source Sans 3"/>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o principal fundo Branco">
  <p:cSld name="MAIN_POINT">
    <p:spTree>
      <p:nvGrpSpPr>
        <p:cNvPr id="1" name="Shape 60"/>
        <p:cNvGrpSpPr/>
        <p:nvPr/>
      </p:nvGrpSpPr>
      <p:grpSpPr>
        <a:xfrm>
          <a:off x="0" y="0"/>
          <a:ext cx="0" cy="0"/>
          <a:chOff x="0" y="0"/>
          <a:chExt cx="0" cy="0"/>
        </a:xfrm>
      </p:grpSpPr>
      <p:sp>
        <p:nvSpPr>
          <p:cNvPr id="61" name="Google Shape;6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62" name="Google Shape;62;p17"/>
          <p:cNvSpPr txBox="1">
            <a:spLocks noGrp="1"/>
          </p:cNvSpPr>
          <p:nvPr>
            <p:ph type="title"/>
          </p:nvPr>
        </p:nvSpPr>
        <p:spPr>
          <a:xfrm>
            <a:off x="160725" y="124200"/>
            <a:ext cx="7021200" cy="767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2F4899"/>
              </a:buClr>
              <a:buSzPts val="3000"/>
              <a:buFont typeface="Source Sans 3"/>
              <a:buNone/>
              <a:defRPr sz="3000" b="1">
                <a:solidFill>
                  <a:srgbClr val="2F4899"/>
                </a:solidFill>
                <a:latin typeface="Source Sans 3"/>
                <a:ea typeface="Source Sans 3"/>
                <a:cs typeface="Source Sans 3"/>
                <a:sym typeface="Source Sans 3"/>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7"/>
          <p:cNvSpPr txBox="1">
            <a:spLocks noGrp="1"/>
          </p:cNvSpPr>
          <p:nvPr>
            <p:ph type="body" idx="1"/>
          </p:nvPr>
        </p:nvSpPr>
        <p:spPr>
          <a:xfrm>
            <a:off x="160725" y="1278575"/>
            <a:ext cx="8730900" cy="34266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rgbClr val="2F4899"/>
              </a:buClr>
              <a:buSzPts val="2400"/>
              <a:buChar char="●"/>
              <a:defRPr sz="2400">
                <a:solidFill>
                  <a:srgbClr val="2F4899"/>
                </a:solidFill>
              </a:defRPr>
            </a:lvl1pPr>
            <a:lvl2pPr marL="914400" lvl="1" indent="-381000" rtl="0">
              <a:spcBef>
                <a:spcPts val="0"/>
              </a:spcBef>
              <a:spcAft>
                <a:spcPts val="0"/>
              </a:spcAft>
              <a:buClr>
                <a:srgbClr val="2F4899"/>
              </a:buClr>
              <a:buSzPts val="2400"/>
              <a:buChar char="○"/>
              <a:defRPr sz="2400">
                <a:solidFill>
                  <a:srgbClr val="2F4899"/>
                </a:solidFill>
              </a:defRPr>
            </a:lvl2pPr>
            <a:lvl3pPr marL="1371600" lvl="2" indent="-381000" rtl="0">
              <a:spcBef>
                <a:spcPts val="0"/>
              </a:spcBef>
              <a:spcAft>
                <a:spcPts val="0"/>
              </a:spcAft>
              <a:buClr>
                <a:srgbClr val="2F4899"/>
              </a:buClr>
              <a:buSzPts val="2400"/>
              <a:buChar char="■"/>
              <a:defRPr sz="2400">
                <a:solidFill>
                  <a:srgbClr val="2F4899"/>
                </a:solidFill>
              </a:defRPr>
            </a:lvl3pPr>
            <a:lvl4pPr marL="1828800" lvl="3" indent="-381000" rtl="0">
              <a:spcBef>
                <a:spcPts val="0"/>
              </a:spcBef>
              <a:spcAft>
                <a:spcPts val="0"/>
              </a:spcAft>
              <a:buClr>
                <a:srgbClr val="2F4899"/>
              </a:buClr>
              <a:buSzPts val="2400"/>
              <a:buChar char="●"/>
              <a:defRPr sz="2400">
                <a:solidFill>
                  <a:srgbClr val="2F4899"/>
                </a:solidFill>
              </a:defRPr>
            </a:lvl4pPr>
            <a:lvl5pPr marL="2286000" lvl="4" indent="-381000" rtl="0">
              <a:spcBef>
                <a:spcPts val="0"/>
              </a:spcBef>
              <a:spcAft>
                <a:spcPts val="0"/>
              </a:spcAft>
              <a:buClr>
                <a:srgbClr val="2F4899"/>
              </a:buClr>
              <a:buSzPts val="2400"/>
              <a:buChar char="○"/>
              <a:defRPr sz="2400">
                <a:solidFill>
                  <a:srgbClr val="2F4899"/>
                </a:solidFill>
              </a:defRPr>
            </a:lvl5pPr>
            <a:lvl6pPr marL="2743200" lvl="5" indent="-381000" rtl="0">
              <a:spcBef>
                <a:spcPts val="0"/>
              </a:spcBef>
              <a:spcAft>
                <a:spcPts val="0"/>
              </a:spcAft>
              <a:buClr>
                <a:srgbClr val="2F4899"/>
              </a:buClr>
              <a:buSzPts val="2400"/>
              <a:buChar char="■"/>
              <a:defRPr sz="2400">
                <a:solidFill>
                  <a:srgbClr val="2F4899"/>
                </a:solidFill>
              </a:defRPr>
            </a:lvl6pPr>
            <a:lvl7pPr marL="3200400" lvl="6" indent="-381000" rtl="0">
              <a:spcBef>
                <a:spcPts val="0"/>
              </a:spcBef>
              <a:spcAft>
                <a:spcPts val="0"/>
              </a:spcAft>
              <a:buClr>
                <a:srgbClr val="2F4899"/>
              </a:buClr>
              <a:buSzPts val="2400"/>
              <a:buChar char="●"/>
              <a:defRPr sz="2400">
                <a:solidFill>
                  <a:srgbClr val="2F4899"/>
                </a:solidFill>
              </a:defRPr>
            </a:lvl7pPr>
            <a:lvl8pPr marL="3657600" lvl="7" indent="-381000" rtl="0">
              <a:spcBef>
                <a:spcPts val="0"/>
              </a:spcBef>
              <a:spcAft>
                <a:spcPts val="0"/>
              </a:spcAft>
              <a:buClr>
                <a:srgbClr val="2F4899"/>
              </a:buClr>
              <a:buSzPts val="2400"/>
              <a:buChar char="○"/>
              <a:defRPr sz="2400">
                <a:solidFill>
                  <a:srgbClr val="2F4899"/>
                </a:solidFill>
              </a:defRPr>
            </a:lvl8pPr>
            <a:lvl9pPr marL="4114800" lvl="8" indent="-381000" rtl="0">
              <a:spcBef>
                <a:spcPts val="0"/>
              </a:spcBef>
              <a:spcAft>
                <a:spcPts val="0"/>
              </a:spcAft>
              <a:buClr>
                <a:srgbClr val="2F4899"/>
              </a:buClr>
              <a:buSzPts val="2400"/>
              <a:buChar char="■"/>
              <a:defRPr sz="2400">
                <a:solidFill>
                  <a:srgbClr val="2F4899"/>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o em colunas Fundo Branco">
  <p:cSld name="MAIN_POINT_1">
    <p:spTree>
      <p:nvGrpSpPr>
        <p:cNvPr id="1" name="Shape 64"/>
        <p:cNvGrpSpPr/>
        <p:nvPr/>
      </p:nvGrpSpPr>
      <p:grpSpPr>
        <a:xfrm>
          <a:off x="0" y="0"/>
          <a:ext cx="0" cy="0"/>
          <a:chOff x="0" y="0"/>
          <a:chExt cx="0" cy="0"/>
        </a:xfrm>
      </p:grpSpPr>
      <p:sp>
        <p:nvSpPr>
          <p:cNvPr id="65" name="Google Shape;6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66" name="Google Shape;66;p18"/>
          <p:cNvSpPr txBox="1">
            <a:spLocks noGrp="1"/>
          </p:cNvSpPr>
          <p:nvPr>
            <p:ph type="title"/>
          </p:nvPr>
        </p:nvSpPr>
        <p:spPr>
          <a:xfrm>
            <a:off x="160725" y="124200"/>
            <a:ext cx="7021200" cy="767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2F4899"/>
              </a:buClr>
              <a:buSzPts val="3000"/>
              <a:buFont typeface="Source Sans 3"/>
              <a:buNone/>
              <a:defRPr sz="3000" b="1">
                <a:solidFill>
                  <a:srgbClr val="2F4899"/>
                </a:solidFill>
                <a:latin typeface="Source Sans 3"/>
                <a:ea typeface="Source Sans 3"/>
                <a:cs typeface="Source Sans 3"/>
                <a:sym typeface="Source Sans 3"/>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7" name="Google Shape;67;p18"/>
          <p:cNvSpPr txBox="1">
            <a:spLocks noGrp="1"/>
          </p:cNvSpPr>
          <p:nvPr>
            <p:ph type="body" idx="1"/>
          </p:nvPr>
        </p:nvSpPr>
        <p:spPr>
          <a:xfrm>
            <a:off x="160725" y="1293175"/>
            <a:ext cx="4376400" cy="34122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rgbClr val="2F4899"/>
              </a:buClr>
              <a:buSzPts val="2400"/>
              <a:buChar char="●"/>
              <a:defRPr sz="2400">
                <a:solidFill>
                  <a:srgbClr val="2F4899"/>
                </a:solidFill>
              </a:defRPr>
            </a:lvl1pPr>
            <a:lvl2pPr marL="914400" lvl="1" indent="-381000" rtl="0">
              <a:spcBef>
                <a:spcPts val="0"/>
              </a:spcBef>
              <a:spcAft>
                <a:spcPts val="0"/>
              </a:spcAft>
              <a:buClr>
                <a:srgbClr val="2F4899"/>
              </a:buClr>
              <a:buSzPts val="2400"/>
              <a:buChar char="○"/>
              <a:defRPr sz="2400">
                <a:solidFill>
                  <a:srgbClr val="2F4899"/>
                </a:solidFill>
              </a:defRPr>
            </a:lvl2pPr>
            <a:lvl3pPr marL="1371600" lvl="2" indent="-381000" rtl="0">
              <a:spcBef>
                <a:spcPts val="0"/>
              </a:spcBef>
              <a:spcAft>
                <a:spcPts val="0"/>
              </a:spcAft>
              <a:buClr>
                <a:srgbClr val="2F4899"/>
              </a:buClr>
              <a:buSzPts val="2400"/>
              <a:buChar char="■"/>
              <a:defRPr sz="2400">
                <a:solidFill>
                  <a:srgbClr val="2F4899"/>
                </a:solidFill>
              </a:defRPr>
            </a:lvl3pPr>
            <a:lvl4pPr marL="1828800" lvl="3" indent="-381000" rtl="0">
              <a:spcBef>
                <a:spcPts val="0"/>
              </a:spcBef>
              <a:spcAft>
                <a:spcPts val="0"/>
              </a:spcAft>
              <a:buClr>
                <a:srgbClr val="2F4899"/>
              </a:buClr>
              <a:buSzPts val="2400"/>
              <a:buChar char="●"/>
              <a:defRPr sz="2400">
                <a:solidFill>
                  <a:srgbClr val="2F4899"/>
                </a:solidFill>
              </a:defRPr>
            </a:lvl4pPr>
            <a:lvl5pPr marL="2286000" lvl="4" indent="-381000" rtl="0">
              <a:spcBef>
                <a:spcPts val="0"/>
              </a:spcBef>
              <a:spcAft>
                <a:spcPts val="0"/>
              </a:spcAft>
              <a:buClr>
                <a:srgbClr val="2F4899"/>
              </a:buClr>
              <a:buSzPts val="2400"/>
              <a:buChar char="○"/>
              <a:defRPr sz="2400">
                <a:solidFill>
                  <a:srgbClr val="2F4899"/>
                </a:solidFill>
              </a:defRPr>
            </a:lvl5pPr>
            <a:lvl6pPr marL="2743200" lvl="5" indent="-381000" rtl="0">
              <a:spcBef>
                <a:spcPts val="0"/>
              </a:spcBef>
              <a:spcAft>
                <a:spcPts val="0"/>
              </a:spcAft>
              <a:buClr>
                <a:srgbClr val="2F4899"/>
              </a:buClr>
              <a:buSzPts val="2400"/>
              <a:buChar char="■"/>
              <a:defRPr sz="2400">
                <a:solidFill>
                  <a:srgbClr val="2F4899"/>
                </a:solidFill>
              </a:defRPr>
            </a:lvl6pPr>
            <a:lvl7pPr marL="3200400" lvl="6" indent="-381000" rtl="0">
              <a:spcBef>
                <a:spcPts val="0"/>
              </a:spcBef>
              <a:spcAft>
                <a:spcPts val="0"/>
              </a:spcAft>
              <a:buClr>
                <a:srgbClr val="2F4899"/>
              </a:buClr>
              <a:buSzPts val="2400"/>
              <a:buChar char="●"/>
              <a:defRPr sz="2400">
                <a:solidFill>
                  <a:srgbClr val="2F4899"/>
                </a:solidFill>
              </a:defRPr>
            </a:lvl7pPr>
            <a:lvl8pPr marL="3657600" lvl="7" indent="-381000" rtl="0">
              <a:spcBef>
                <a:spcPts val="0"/>
              </a:spcBef>
              <a:spcAft>
                <a:spcPts val="0"/>
              </a:spcAft>
              <a:buClr>
                <a:srgbClr val="2F4899"/>
              </a:buClr>
              <a:buSzPts val="2400"/>
              <a:buChar char="○"/>
              <a:defRPr sz="2400">
                <a:solidFill>
                  <a:srgbClr val="2F4899"/>
                </a:solidFill>
              </a:defRPr>
            </a:lvl8pPr>
            <a:lvl9pPr marL="4114800" lvl="8" indent="-381000" rtl="0">
              <a:spcBef>
                <a:spcPts val="0"/>
              </a:spcBef>
              <a:spcAft>
                <a:spcPts val="0"/>
              </a:spcAft>
              <a:buClr>
                <a:srgbClr val="2F4899"/>
              </a:buClr>
              <a:buSzPts val="2400"/>
              <a:buChar char="■"/>
              <a:defRPr sz="2400">
                <a:solidFill>
                  <a:srgbClr val="2F4899"/>
                </a:solidFill>
              </a:defRPr>
            </a:lvl9pPr>
          </a:lstStyle>
          <a:p>
            <a:endParaRPr/>
          </a:p>
        </p:txBody>
      </p:sp>
      <p:sp>
        <p:nvSpPr>
          <p:cNvPr id="68" name="Google Shape;68;p18"/>
          <p:cNvSpPr txBox="1">
            <a:spLocks noGrp="1"/>
          </p:cNvSpPr>
          <p:nvPr>
            <p:ph type="body" idx="2"/>
          </p:nvPr>
        </p:nvSpPr>
        <p:spPr>
          <a:xfrm>
            <a:off x="4601775" y="1293175"/>
            <a:ext cx="4376400" cy="34122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rgbClr val="2F4899"/>
              </a:buClr>
              <a:buSzPts val="2400"/>
              <a:buChar char="●"/>
              <a:defRPr sz="2400">
                <a:solidFill>
                  <a:srgbClr val="2F4899"/>
                </a:solidFill>
              </a:defRPr>
            </a:lvl1pPr>
            <a:lvl2pPr marL="914400" lvl="1" indent="-381000" rtl="0">
              <a:spcBef>
                <a:spcPts val="0"/>
              </a:spcBef>
              <a:spcAft>
                <a:spcPts val="0"/>
              </a:spcAft>
              <a:buClr>
                <a:srgbClr val="2F4899"/>
              </a:buClr>
              <a:buSzPts val="2400"/>
              <a:buChar char="○"/>
              <a:defRPr sz="2400">
                <a:solidFill>
                  <a:srgbClr val="2F4899"/>
                </a:solidFill>
              </a:defRPr>
            </a:lvl2pPr>
            <a:lvl3pPr marL="1371600" lvl="2" indent="-381000" rtl="0">
              <a:spcBef>
                <a:spcPts val="0"/>
              </a:spcBef>
              <a:spcAft>
                <a:spcPts val="0"/>
              </a:spcAft>
              <a:buClr>
                <a:srgbClr val="2F4899"/>
              </a:buClr>
              <a:buSzPts val="2400"/>
              <a:buChar char="■"/>
              <a:defRPr sz="2400">
                <a:solidFill>
                  <a:srgbClr val="2F4899"/>
                </a:solidFill>
              </a:defRPr>
            </a:lvl3pPr>
            <a:lvl4pPr marL="1828800" lvl="3" indent="-381000" rtl="0">
              <a:spcBef>
                <a:spcPts val="0"/>
              </a:spcBef>
              <a:spcAft>
                <a:spcPts val="0"/>
              </a:spcAft>
              <a:buClr>
                <a:srgbClr val="2F4899"/>
              </a:buClr>
              <a:buSzPts val="2400"/>
              <a:buChar char="●"/>
              <a:defRPr sz="2400">
                <a:solidFill>
                  <a:srgbClr val="2F4899"/>
                </a:solidFill>
              </a:defRPr>
            </a:lvl4pPr>
            <a:lvl5pPr marL="2286000" lvl="4" indent="-381000" rtl="0">
              <a:spcBef>
                <a:spcPts val="0"/>
              </a:spcBef>
              <a:spcAft>
                <a:spcPts val="0"/>
              </a:spcAft>
              <a:buClr>
                <a:srgbClr val="2F4899"/>
              </a:buClr>
              <a:buSzPts val="2400"/>
              <a:buChar char="○"/>
              <a:defRPr sz="2400">
                <a:solidFill>
                  <a:srgbClr val="2F4899"/>
                </a:solidFill>
              </a:defRPr>
            </a:lvl5pPr>
            <a:lvl6pPr marL="2743200" lvl="5" indent="-381000" rtl="0">
              <a:spcBef>
                <a:spcPts val="0"/>
              </a:spcBef>
              <a:spcAft>
                <a:spcPts val="0"/>
              </a:spcAft>
              <a:buClr>
                <a:srgbClr val="2F4899"/>
              </a:buClr>
              <a:buSzPts val="2400"/>
              <a:buChar char="■"/>
              <a:defRPr sz="2400">
                <a:solidFill>
                  <a:srgbClr val="2F4899"/>
                </a:solidFill>
              </a:defRPr>
            </a:lvl6pPr>
            <a:lvl7pPr marL="3200400" lvl="6" indent="-381000" rtl="0">
              <a:spcBef>
                <a:spcPts val="0"/>
              </a:spcBef>
              <a:spcAft>
                <a:spcPts val="0"/>
              </a:spcAft>
              <a:buClr>
                <a:srgbClr val="2F4899"/>
              </a:buClr>
              <a:buSzPts val="2400"/>
              <a:buChar char="●"/>
              <a:defRPr sz="2400">
                <a:solidFill>
                  <a:srgbClr val="2F4899"/>
                </a:solidFill>
              </a:defRPr>
            </a:lvl7pPr>
            <a:lvl8pPr marL="3657600" lvl="7" indent="-381000" rtl="0">
              <a:spcBef>
                <a:spcPts val="0"/>
              </a:spcBef>
              <a:spcAft>
                <a:spcPts val="0"/>
              </a:spcAft>
              <a:buClr>
                <a:srgbClr val="2F4899"/>
              </a:buClr>
              <a:buSzPts val="2400"/>
              <a:buChar char="○"/>
              <a:defRPr sz="2400">
                <a:solidFill>
                  <a:srgbClr val="2F4899"/>
                </a:solidFill>
              </a:defRPr>
            </a:lvl8pPr>
            <a:lvl9pPr marL="4114800" lvl="8" indent="-381000" rtl="0">
              <a:spcBef>
                <a:spcPts val="0"/>
              </a:spcBef>
              <a:spcAft>
                <a:spcPts val="0"/>
              </a:spcAft>
              <a:buClr>
                <a:srgbClr val="2F4899"/>
              </a:buClr>
              <a:buSzPts val="2400"/>
              <a:buChar char="■"/>
              <a:defRPr sz="2400">
                <a:solidFill>
                  <a:srgbClr val="2F4899"/>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m horizontal">
  <p:cSld name="TITLE_ONLY_2">
    <p:spTree>
      <p:nvGrpSpPr>
        <p:cNvPr id="1" name="Shape 73"/>
        <p:cNvGrpSpPr/>
        <p:nvPr/>
      </p:nvGrpSpPr>
      <p:grpSpPr>
        <a:xfrm>
          <a:off x="0" y="0"/>
          <a:ext cx="0" cy="0"/>
          <a:chOff x="0" y="0"/>
          <a:chExt cx="0" cy="0"/>
        </a:xfrm>
      </p:grpSpPr>
      <p:sp>
        <p:nvSpPr>
          <p:cNvPr id="74" name="Google Shape;7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75" name="Google Shape;75;p20"/>
          <p:cNvSpPr>
            <a:spLocks noGrp="1"/>
          </p:cNvSpPr>
          <p:nvPr>
            <p:ph type="pic" idx="2"/>
          </p:nvPr>
        </p:nvSpPr>
        <p:spPr>
          <a:xfrm>
            <a:off x="184800" y="872400"/>
            <a:ext cx="8774400" cy="3891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454">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inal">
  <p:cSld name="TITLE_3">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78" name="Google Shape;78;p21"/>
          <p:cNvSpPr txBox="1">
            <a:spLocks noGrp="1"/>
          </p:cNvSpPr>
          <p:nvPr>
            <p:ph type="subTitle" idx="1"/>
          </p:nvPr>
        </p:nvSpPr>
        <p:spPr>
          <a:xfrm>
            <a:off x="2184525" y="3032025"/>
            <a:ext cx="50412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1pPr>
            <a:lvl2pPr lvl="1"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2pPr>
            <a:lvl3pPr lvl="2"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3pPr>
            <a:lvl4pPr lvl="3"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4pPr>
            <a:lvl5pPr lvl="4"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5pPr>
            <a:lvl6pPr lvl="5"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6pPr>
            <a:lvl7pPr lvl="6"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7pPr>
            <a:lvl8pPr lvl="7"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8pPr>
            <a:lvl9pPr lvl="8" algn="ctr" rtl="0">
              <a:spcBef>
                <a:spcPts val="0"/>
              </a:spcBef>
              <a:spcAft>
                <a:spcPts val="0"/>
              </a:spcAft>
              <a:buClr>
                <a:schemeClr val="lt1"/>
              </a:buClr>
              <a:buSzPts val="1800"/>
              <a:buFont typeface="Source Sans 3"/>
              <a:buNone/>
              <a:defRPr sz="1800" b="1">
                <a:solidFill>
                  <a:schemeClr val="lt1"/>
                </a:solidFill>
                <a:latin typeface="Source Sans 3"/>
                <a:ea typeface="Source Sans 3"/>
                <a:cs typeface="Source Sans 3"/>
                <a:sym typeface="Source Sans 3"/>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5099910-CE3F-BF20-E0DD-C05235A6E527}"/>
              </a:ext>
            </a:extLst>
          </p:cNvPr>
          <p:cNvSpPr>
            <a:spLocks noGrp="1"/>
          </p:cNvSpPr>
          <p:nvPr>
            <p:ph type="dt" sz="half" idx="10"/>
          </p:nvPr>
        </p:nvSpPr>
        <p:spPr/>
        <p:txBody>
          <a:bodyPr/>
          <a:lstStyle/>
          <a:p>
            <a:fld id="{121C7DDA-6F8E-2F4F-8BA7-EA8E2862EDC9}" type="datetime1">
              <a:rPr lang="es-ES" smtClean="0"/>
              <a:t>26/10/23</a:t>
            </a:fld>
            <a:endParaRPr lang="es-ES"/>
          </a:p>
        </p:txBody>
      </p:sp>
      <p:sp>
        <p:nvSpPr>
          <p:cNvPr id="3" name="Marcador de pie de página 2">
            <a:extLst>
              <a:ext uri="{FF2B5EF4-FFF2-40B4-BE49-F238E27FC236}">
                <a16:creationId xmlns:a16="http://schemas.microsoft.com/office/drawing/2014/main" id="{CA5EE40A-2119-31D4-5ECC-C4B6CC7FA6D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F7CF6A1-2933-217B-4131-9CF438DA9C22}"/>
              </a:ext>
            </a:extLst>
          </p:cNvPr>
          <p:cNvSpPr>
            <a:spLocks noGrp="1"/>
          </p:cNvSpPr>
          <p:nvPr>
            <p:ph type="sldNum" sz="quarter" idx="12"/>
          </p:nvPr>
        </p:nvSpPr>
        <p:spPr/>
        <p:txBody>
          <a:bodyPr/>
          <a:lstStyle/>
          <a:p>
            <a:fld id="{646F8052-F574-AA41-8C11-4FA83CF58906}" type="slidenum">
              <a:rPr lang="es-ES" smtClean="0"/>
              <a:t>‹#›</a:t>
            </a:fld>
            <a:endParaRPr lang="es-ES"/>
          </a:p>
        </p:txBody>
      </p:sp>
    </p:spTree>
    <p:extLst>
      <p:ext uri="{BB962C8B-B14F-4D97-AF65-F5344CB8AC3E}">
        <p14:creationId xmlns:p14="http://schemas.microsoft.com/office/powerpoint/2010/main" val="7761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nome do palestrante">
  <p:cSld name="TITLE_2">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11" name="Google Shape;11;p3"/>
          <p:cNvSpPr txBox="1">
            <a:spLocks noGrp="1"/>
          </p:cNvSpPr>
          <p:nvPr>
            <p:ph type="subTitle" idx="1"/>
          </p:nvPr>
        </p:nvSpPr>
        <p:spPr>
          <a:xfrm>
            <a:off x="1019250" y="2834050"/>
            <a:ext cx="77613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200"/>
              <a:buNone/>
              <a:defRPr sz="2200">
                <a:solidFill>
                  <a:schemeClr val="lt1"/>
                </a:solidFill>
              </a:defRPr>
            </a:lvl1pPr>
            <a:lvl2pPr lvl="1" algn="ctr" rtl="0">
              <a:lnSpc>
                <a:spcPct val="100000"/>
              </a:lnSpc>
              <a:spcBef>
                <a:spcPts val="0"/>
              </a:spcBef>
              <a:spcAft>
                <a:spcPts val="0"/>
              </a:spcAft>
              <a:buClr>
                <a:schemeClr val="lt1"/>
              </a:buClr>
              <a:buSzPts val="2400"/>
              <a:buNone/>
              <a:defRPr sz="2400">
                <a:solidFill>
                  <a:schemeClr val="lt1"/>
                </a:solidFill>
              </a:defRPr>
            </a:lvl2pPr>
            <a:lvl3pPr lvl="2" algn="ctr" rtl="0">
              <a:lnSpc>
                <a:spcPct val="100000"/>
              </a:lnSpc>
              <a:spcBef>
                <a:spcPts val="0"/>
              </a:spcBef>
              <a:spcAft>
                <a:spcPts val="0"/>
              </a:spcAft>
              <a:buClr>
                <a:schemeClr val="lt1"/>
              </a:buClr>
              <a:buSzPts val="2400"/>
              <a:buNone/>
              <a:defRPr sz="2400">
                <a:solidFill>
                  <a:schemeClr val="lt1"/>
                </a:solidFill>
              </a:defRPr>
            </a:lvl3pPr>
            <a:lvl4pPr lvl="3" algn="ctr" rtl="0">
              <a:lnSpc>
                <a:spcPct val="100000"/>
              </a:lnSpc>
              <a:spcBef>
                <a:spcPts val="0"/>
              </a:spcBef>
              <a:spcAft>
                <a:spcPts val="0"/>
              </a:spcAft>
              <a:buClr>
                <a:schemeClr val="lt1"/>
              </a:buClr>
              <a:buSzPts val="2400"/>
              <a:buNone/>
              <a:defRPr sz="2400">
                <a:solidFill>
                  <a:schemeClr val="lt1"/>
                </a:solidFill>
              </a:defRPr>
            </a:lvl4pPr>
            <a:lvl5pPr lvl="4" algn="ctr" rtl="0">
              <a:lnSpc>
                <a:spcPct val="100000"/>
              </a:lnSpc>
              <a:spcBef>
                <a:spcPts val="0"/>
              </a:spcBef>
              <a:spcAft>
                <a:spcPts val="0"/>
              </a:spcAft>
              <a:buClr>
                <a:schemeClr val="lt1"/>
              </a:buClr>
              <a:buSzPts val="2400"/>
              <a:buNone/>
              <a:defRPr sz="2400">
                <a:solidFill>
                  <a:schemeClr val="lt1"/>
                </a:solidFill>
              </a:defRPr>
            </a:lvl5pPr>
            <a:lvl6pPr lvl="5" algn="ctr" rtl="0">
              <a:lnSpc>
                <a:spcPct val="100000"/>
              </a:lnSpc>
              <a:spcBef>
                <a:spcPts val="0"/>
              </a:spcBef>
              <a:spcAft>
                <a:spcPts val="0"/>
              </a:spcAft>
              <a:buClr>
                <a:schemeClr val="lt1"/>
              </a:buClr>
              <a:buSzPts val="2400"/>
              <a:buNone/>
              <a:defRPr sz="2400">
                <a:solidFill>
                  <a:schemeClr val="lt1"/>
                </a:solidFill>
              </a:defRPr>
            </a:lvl6pPr>
            <a:lvl7pPr lvl="6" algn="ctr" rtl="0">
              <a:lnSpc>
                <a:spcPct val="100000"/>
              </a:lnSpc>
              <a:spcBef>
                <a:spcPts val="0"/>
              </a:spcBef>
              <a:spcAft>
                <a:spcPts val="0"/>
              </a:spcAft>
              <a:buClr>
                <a:schemeClr val="lt1"/>
              </a:buClr>
              <a:buSzPts val="2400"/>
              <a:buNone/>
              <a:defRPr sz="2400">
                <a:solidFill>
                  <a:schemeClr val="lt1"/>
                </a:solidFill>
              </a:defRPr>
            </a:lvl7pPr>
            <a:lvl8pPr lvl="7" algn="ctr" rtl="0">
              <a:lnSpc>
                <a:spcPct val="100000"/>
              </a:lnSpc>
              <a:spcBef>
                <a:spcPts val="0"/>
              </a:spcBef>
              <a:spcAft>
                <a:spcPts val="0"/>
              </a:spcAft>
              <a:buClr>
                <a:schemeClr val="lt1"/>
              </a:buClr>
              <a:buSzPts val="2400"/>
              <a:buNone/>
              <a:defRPr sz="2400">
                <a:solidFill>
                  <a:schemeClr val="lt1"/>
                </a:solidFill>
              </a:defRPr>
            </a:lvl8pPr>
            <a:lvl9pPr lvl="8" algn="ctr"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2" name="Google Shape;12;p3"/>
          <p:cNvSpPr txBox="1">
            <a:spLocks noGrp="1"/>
          </p:cNvSpPr>
          <p:nvPr>
            <p:ph type="title"/>
          </p:nvPr>
        </p:nvSpPr>
        <p:spPr>
          <a:xfrm>
            <a:off x="1019250" y="942225"/>
            <a:ext cx="7453200" cy="1651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2pPr>
            <a:lvl3pPr lvl="2"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3pPr>
            <a:lvl4pPr lvl="3"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4pPr>
            <a:lvl5pPr lvl="4"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5pPr>
            <a:lvl6pPr lvl="5"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6pPr>
            <a:lvl7pPr lvl="6"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7pPr>
            <a:lvl8pPr lvl="7"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8pPr>
            <a:lvl9pPr lvl="8" algn="ctr">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Montserrat"/>
              <a:buNone/>
              <a:defRPr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2313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Font typeface="Montserrat Medium"/>
              <a:buChar char="●"/>
              <a:defRPr>
                <a:latin typeface="Montserrat Medium"/>
                <a:ea typeface="Montserrat Medium"/>
                <a:cs typeface="Montserrat Medium"/>
                <a:sym typeface="Montserrat Medium"/>
              </a:defRPr>
            </a:lvl1pPr>
            <a:lvl2pPr marL="914378" lvl="1" indent="-317492">
              <a:spcBef>
                <a:spcPts val="1600"/>
              </a:spcBef>
              <a:spcAft>
                <a:spcPts val="0"/>
              </a:spcAft>
              <a:buSzPts val="1400"/>
              <a:buFont typeface="Montserrat Medium"/>
              <a:buChar char="○"/>
              <a:defRPr>
                <a:latin typeface="Montserrat Medium"/>
                <a:ea typeface="Montserrat Medium"/>
                <a:cs typeface="Montserrat Medium"/>
                <a:sym typeface="Montserrat Medium"/>
              </a:defRPr>
            </a:lvl2pPr>
            <a:lvl3pPr marL="1371566" lvl="2" indent="-317492">
              <a:spcBef>
                <a:spcPts val="1600"/>
              </a:spcBef>
              <a:spcAft>
                <a:spcPts val="0"/>
              </a:spcAft>
              <a:buSzPts val="1400"/>
              <a:buFont typeface="Montserrat Medium"/>
              <a:buChar char="■"/>
              <a:defRPr>
                <a:latin typeface="Montserrat Medium"/>
                <a:ea typeface="Montserrat Medium"/>
                <a:cs typeface="Montserrat Medium"/>
                <a:sym typeface="Montserrat Medium"/>
              </a:defRPr>
            </a:lvl3pPr>
            <a:lvl4pPr marL="1828754" lvl="3" indent="-317492">
              <a:spcBef>
                <a:spcPts val="1600"/>
              </a:spcBef>
              <a:spcAft>
                <a:spcPts val="0"/>
              </a:spcAft>
              <a:buSzPts val="1400"/>
              <a:buFont typeface="Montserrat Medium"/>
              <a:buChar char="●"/>
              <a:defRPr>
                <a:latin typeface="Montserrat Medium"/>
                <a:ea typeface="Montserrat Medium"/>
                <a:cs typeface="Montserrat Medium"/>
                <a:sym typeface="Montserrat Medium"/>
              </a:defRPr>
            </a:lvl4pPr>
            <a:lvl5pPr marL="2285943" lvl="4" indent="-317492">
              <a:spcBef>
                <a:spcPts val="1600"/>
              </a:spcBef>
              <a:spcAft>
                <a:spcPts val="0"/>
              </a:spcAft>
              <a:buSzPts val="1400"/>
              <a:buFont typeface="Montserrat Medium"/>
              <a:buChar char="○"/>
              <a:defRPr>
                <a:latin typeface="Montserrat Medium"/>
                <a:ea typeface="Montserrat Medium"/>
                <a:cs typeface="Montserrat Medium"/>
                <a:sym typeface="Montserrat Medium"/>
              </a:defRPr>
            </a:lvl5pPr>
            <a:lvl6pPr marL="2743132" lvl="5" indent="-317492">
              <a:spcBef>
                <a:spcPts val="1600"/>
              </a:spcBef>
              <a:spcAft>
                <a:spcPts val="0"/>
              </a:spcAft>
              <a:buSzPts val="1400"/>
              <a:buFont typeface="Montserrat Medium"/>
              <a:buChar char="■"/>
              <a:defRPr>
                <a:latin typeface="Montserrat Medium"/>
                <a:ea typeface="Montserrat Medium"/>
                <a:cs typeface="Montserrat Medium"/>
                <a:sym typeface="Montserrat Medium"/>
              </a:defRPr>
            </a:lvl6pPr>
            <a:lvl7pPr marL="3200320" lvl="6" indent="-317492">
              <a:spcBef>
                <a:spcPts val="1600"/>
              </a:spcBef>
              <a:spcAft>
                <a:spcPts val="0"/>
              </a:spcAft>
              <a:buSzPts val="1400"/>
              <a:buFont typeface="Montserrat Medium"/>
              <a:buChar char="●"/>
              <a:defRPr>
                <a:latin typeface="Montserrat Medium"/>
                <a:ea typeface="Montserrat Medium"/>
                <a:cs typeface="Montserrat Medium"/>
                <a:sym typeface="Montserrat Medium"/>
              </a:defRPr>
            </a:lvl7pPr>
            <a:lvl8pPr marL="3657509" lvl="7" indent="-317492">
              <a:spcBef>
                <a:spcPts val="1600"/>
              </a:spcBef>
              <a:spcAft>
                <a:spcPts val="0"/>
              </a:spcAft>
              <a:buSzPts val="1400"/>
              <a:buFont typeface="Montserrat Medium"/>
              <a:buChar char="○"/>
              <a:defRPr>
                <a:latin typeface="Montserrat Medium"/>
                <a:ea typeface="Montserrat Medium"/>
                <a:cs typeface="Montserrat Medium"/>
                <a:sym typeface="Montserrat Medium"/>
              </a:defRPr>
            </a:lvl8pPr>
            <a:lvl9pPr marL="4114697" lvl="8" indent="-317492">
              <a:spcBef>
                <a:spcPts val="1600"/>
              </a:spcBef>
              <a:spcAft>
                <a:spcPts val="1600"/>
              </a:spcAft>
              <a:buSzPts val="1400"/>
              <a:buFont typeface="Montserrat Medium"/>
              <a:buChar char="■"/>
              <a:defRPr>
                <a:latin typeface="Montserrat Medium"/>
                <a:ea typeface="Montserrat Medium"/>
                <a:cs typeface="Montserrat Medium"/>
                <a:sym typeface="Montserrat Medium"/>
              </a:defRPr>
            </a:lvl9pPr>
          </a:lstStyle>
          <a:p>
            <a:endParaRPr/>
          </a:p>
        </p:txBody>
      </p:sp>
      <p:sp>
        <p:nvSpPr>
          <p:cNvPr id="19" name="Google Shape;19;p4"/>
          <p:cNvSpPr txBox="1">
            <a:spLocks noGrp="1"/>
          </p:cNvSpPr>
          <p:nvPr>
            <p:ph type="sldNum" idx="12"/>
          </p:nvPr>
        </p:nvSpPr>
        <p:spPr>
          <a:xfrm>
            <a:off x="48458" y="4663217"/>
            <a:ext cx="548700" cy="3936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3589576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66727" y="251129"/>
            <a:ext cx="8208963" cy="486054"/>
          </a:xfrm>
          <a:prstGeom prst="rect">
            <a:avLst/>
          </a:prstGeom>
        </p:spPr>
        <p:txBody>
          <a:bodyPr lIns="0" tIns="0" rIns="0" bIns="0"/>
          <a:lstStyle>
            <a:lvl1pPr>
              <a:lnSpc>
                <a:spcPct val="110000"/>
              </a:lnSpc>
              <a:defRPr sz="1800">
                <a:solidFill>
                  <a:srgbClr val="164194"/>
                </a:solidFill>
              </a:defRPr>
            </a:lvl1pPr>
          </a:lstStyle>
          <a:p>
            <a:r>
              <a:rPr lang="en-US" dirty="0"/>
              <a:t>Click to edit Master title style</a:t>
            </a:r>
            <a:endParaRPr lang="en-GB" dirty="0"/>
          </a:p>
        </p:txBody>
      </p:sp>
      <p:sp>
        <p:nvSpPr>
          <p:cNvPr id="5" name="Content Placeholder 2"/>
          <p:cNvSpPr>
            <a:spLocks noGrp="1"/>
          </p:cNvSpPr>
          <p:nvPr>
            <p:ph idx="1"/>
          </p:nvPr>
        </p:nvSpPr>
        <p:spPr>
          <a:xfrm>
            <a:off x="467544" y="790130"/>
            <a:ext cx="8208144" cy="3674715"/>
          </a:xfrm>
          <a:prstGeom prst="rect">
            <a:avLst/>
          </a:prstGeom>
        </p:spPr>
        <p:txBody>
          <a:bodyPr lIns="0" tIns="0" rIns="0" bIns="0"/>
          <a:lstStyle>
            <a:lvl1pPr marL="0" indent="0">
              <a:lnSpc>
                <a:spcPct val="110000"/>
              </a:lnSpc>
              <a:spcBef>
                <a:spcPts val="0"/>
              </a:spcBef>
              <a:buClr>
                <a:srgbClr val="33ACE3"/>
              </a:buClr>
              <a:buFont typeface="Arial"/>
              <a:buNone/>
              <a:defRPr sz="1350" b="0" i="0">
                <a:solidFill>
                  <a:schemeClr val="tx1"/>
                </a:solidFill>
              </a:defRPr>
            </a:lvl1pPr>
            <a:lvl2pPr marL="202378" indent="-202378">
              <a:lnSpc>
                <a:spcPct val="110000"/>
              </a:lnSpc>
              <a:spcBef>
                <a:spcPts val="0"/>
              </a:spcBef>
              <a:buClr>
                <a:srgbClr val="33ACE3"/>
              </a:buClr>
              <a:buFont typeface="Arial"/>
              <a:buChar char="•"/>
              <a:defRPr sz="1200" b="0">
                <a:solidFill>
                  <a:schemeClr val="tx1"/>
                </a:solidFill>
              </a:defRPr>
            </a:lvl2pPr>
            <a:lvl3pPr marL="402371" indent="-214281">
              <a:lnSpc>
                <a:spcPct val="110000"/>
              </a:lnSpc>
              <a:spcBef>
                <a:spcPts val="0"/>
              </a:spcBef>
              <a:buClr>
                <a:srgbClr val="33ACE3"/>
              </a:buClr>
              <a:buFont typeface="Arial" panose="020B0604020202020204" pitchFamily="34" charset="0"/>
              <a:buChar char="•"/>
              <a:defRPr sz="1050">
                <a:solidFill>
                  <a:schemeClr val="tx1"/>
                </a:solidFill>
              </a:defRPr>
            </a:lvl3pPr>
            <a:lvl4pPr marL="624984" indent="-235710">
              <a:spcBef>
                <a:spcPts val="0"/>
              </a:spcBef>
              <a:defRPr sz="1050"/>
            </a:lvl4pPr>
            <a:lvl5pPr marL="0">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00070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350A6-3F5C-3752-880B-6F235FFA603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1A0F41D-096E-89FA-EE9C-9AFEB3E404C9}"/>
              </a:ext>
            </a:extLst>
          </p:cNvPr>
          <p:cNvSpPr>
            <a:spLocks noGrp="1"/>
          </p:cNvSpPr>
          <p:nvPr>
            <p:ph type="dt" sz="half" idx="10"/>
          </p:nvPr>
        </p:nvSpPr>
        <p:spPr/>
        <p:txBody>
          <a:bodyPr/>
          <a:lstStyle/>
          <a:p>
            <a:fld id="{5F390E91-E7BD-904E-99DE-2EE18FADF295}" type="datetimeFigureOut">
              <a:rPr lang="es-ES" smtClean="0"/>
              <a:t>26/10/23</a:t>
            </a:fld>
            <a:endParaRPr lang="es-ES"/>
          </a:p>
        </p:txBody>
      </p:sp>
      <p:sp>
        <p:nvSpPr>
          <p:cNvPr id="4" name="Marcador de pie de página 3">
            <a:extLst>
              <a:ext uri="{FF2B5EF4-FFF2-40B4-BE49-F238E27FC236}">
                <a16:creationId xmlns:a16="http://schemas.microsoft.com/office/drawing/2014/main" id="{403DF7C7-B856-D395-5209-F772022238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94AD68-E8B1-5768-3FF4-E12ACE2345ED}"/>
              </a:ext>
            </a:extLst>
          </p:cNvPr>
          <p:cNvSpPr>
            <a:spLocks noGrp="1"/>
          </p:cNvSpPr>
          <p:nvPr>
            <p:ph type="sldNum" sz="quarter" idx="12"/>
          </p:nvPr>
        </p:nvSpPr>
        <p:spPr/>
        <p:txBody>
          <a:bodyPr/>
          <a:lstStyle/>
          <a:p>
            <a:fld id="{57148F3F-9A23-E042-8222-AA4C943BE183}" type="slidenum">
              <a:rPr lang="es-ES" smtClean="0"/>
              <a:t>‹#›</a:t>
            </a:fld>
            <a:endParaRPr lang="es-ES"/>
          </a:p>
        </p:txBody>
      </p:sp>
    </p:spTree>
    <p:extLst>
      <p:ext uri="{BB962C8B-B14F-4D97-AF65-F5344CB8AC3E}">
        <p14:creationId xmlns:p14="http://schemas.microsoft.com/office/powerpoint/2010/main" val="4162183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ágina de Contato">
  <p:cSld name="TITLE_2_1">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15" name="Google Shape;15;p4"/>
          <p:cNvSpPr>
            <a:spLocks noGrp="1"/>
          </p:cNvSpPr>
          <p:nvPr>
            <p:ph type="pic" idx="2"/>
          </p:nvPr>
        </p:nvSpPr>
        <p:spPr>
          <a:xfrm>
            <a:off x="5624200" y="233825"/>
            <a:ext cx="3078300" cy="2949600"/>
          </a:xfrm>
          <a:prstGeom prst="ellipse">
            <a:avLst/>
          </a:prstGeom>
          <a:noFill/>
          <a:ln w="28575" cap="flat" cmpd="sng">
            <a:solidFill>
              <a:schemeClr val="lt1"/>
            </a:solidFill>
            <a:prstDash val="dot"/>
            <a:round/>
            <a:headEnd type="none" w="sm" len="sm"/>
            <a:tailEnd type="none" w="sm" len="sm"/>
          </a:ln>
        </p:spPr>
      </p:sp>
      <p:sp>
        <p:nvSpPr>
          <p:cNvPr id="16" name="Google Shape;16;p4"/>
          <p:cNvSpPr txBox="1"/>
          <p:nvPr/>
        </p:nvSpPr>
        <p:spPr>
          <a:xfrm>
            <a:off x="415625" y="1843125"/>
            <a:ext cx="5078700" cy="29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400" i="1">
                <a:solidFill>
                  <a:schemeClr val="lt1"/>
                </a:solidFill>
                <a:latin typeface="Source Sans 3 Medium"/>
                <a:ea typeface="Source Sans 3 Medium"/>
                <a:cs typeface="Source Sans 3 Medium"/>
                <a:sym typeface="Source Sans 3 Medium"/>
              </a:rPr>
              <a:t>Insira aqui uma breve apresentação. Insira aqui uma breve apresentação. </a:t>
            </a:r>
            <a:endParaRPr sz="2400" i="1">
              <a:solidFill>
                <a:schemeClr val="lt1"/>
              </a:solidFill>
              <a:latin typeface="Source Sans 3 Medium"/>
              <a:ea typeface="Source Sans 3 Medium"/>
              <a:cs typeface="Source Sans 3 Medium"/>
              <a:sym typeface="Source Sans 3 Medium"/>
            </a:endParaRPr>
          </a:p>
          <a:p>
            <a:pPr marL="0" lvl="0" indent="0" algn="l" rtl="0">
              <a:spcBef>
                <a:spcPts val="0"/>
              </a:spcBef>
              <a:spcAft>
                <a:spcPts val="0"/>
              </a:spcAft>
              <a:buNone/>
            </a:pPr>
            <a:endParaRPr sz="2400" i="1">
              <a:solidFill>
                <a:schemeClr val="lt1"/>
              </a:solidFill>
              <a:latin typeface="Source Sans 3 Medium"/>
              <a:ea typeface="Source Sans 3 Medium"/>
              <a:cs typeface="Source Sans 3 Medium"/>
              <a:sym typeface="Source Sans 3 Medium"/>
            </a:endParaRPr>
          </a:p>
          <a:p>
            <a:pPr marL="0" lvl="0" indent="0" algn="l" rtl="0">
              <a:spcBef>
                <a:spcPts val="0"/>
              </a:spcBef>
              <a:spcAft>
                <a:spcPts val="0"/>
              </a:spcAft>
              <a:buClr>
                <a:schemeClr val="dk1"/>
              </a:buClr>
              <a:buSzPts val="1100"/>
              <a:buFont typeface="Arial"/>
              <a:buNone/>
            </a:pPr>
            <a:r>
              <a:rPr lang="pt-BR" sz="2400" i="1">
                <a:solidFill>
                  <a:schemeClr val="lt1"/>
                </a:solidFill>
                <a:latin typeface="Source Sans 3 Medium"/>
                <a:ea typeface="Source Sans 3 Medium"/>
                <a:cs typeface="Source Sans 3 Medium"/>
                <a:sym typeface="Source Sans 3 Medium"/>
              </a:rPr>
              <a:t>Insira aqui uma breve apresentação. </a:t>
            </a:r>
            <a:endParaRPr sz="2400" i="1">
              <a:solidFill>
                <a:schemeClr val="lt1"/>
              </a:solidFill>
              <a:latin typeface="Source Sans 3 Medium"/>
              <a:ea typeface="Source Sans 3 Medium"/>
              <a:cs typeface="Source Sans 3 Medium"/>
              <a:sym typeface="Source Sans 3 Medium"/>
            </a:endParaRPr>
          </a:p>
          <a:p>
            <a:pPr marL="0" lvl="0" indent="0" algn="l" rtl="0">
              <a:spcBef>
                <a:spcPts val="0"/>
              </a:spcBef>
              <a:spcAft>
                <a:spcPts val="0"/>
              </a:spcAft>
              <a:buNone/>
            </a:pPr>
            <a:r>
              <a:rPr lang="pt-BR" sz="2400" i="1">
                <a:solidFill>
                  <a:schemeClr val="lt1"/>
                </a:solidFill>
                <a:latin typeface="Source Sans 3 Medium"/>
                <a:ea typeface="Source Sans 3 Medium"/>
                <a:cs typeface="Source Sans 3 Medium"/>
                <a:sym typeface="Source Sans 3 Medium"/>
              </a:rPr>
              <a:t>Insira aqui uma breve apresentação. </a:t>
            </a:r>
            <a:endParaRPr sz="2400" i="1">
              <a:solidFill>
                <a:schemeClr val="lt1"/>
              </a:solidFill>
              <a:latin typeface="Source Sans 3 Medium"/>
              <a:ea typeface="Source Sans 3 Medium"/>
              <a:cs typeface="Source Sans 3 Medium"/>
              <a:sym typeface="Source Sans 3 Medium"/>
            </a:endParaRPr>
          </a:p>
          <a:p>
            <a:pPr marL="0" lvl="0" indent="0" algn="l" rtl="0">
              <a:spcBef>
                <a:spcPts val="0"/>
              </a:spcBef>
              <a:spcAft>
                <a:spcPts val="0"/>
              </a:spcAft>
              <a:buNone/>
            </a:pPr>
            <a:endParaRPr sz="2400" i="1">
              <a:solidFill>
                <a:schemeClr val="lt1"/>
              </a:solidFill>
              <a:latin typeface="Source Sans 3 Medium"/>
              <a:ea typeface="Source Sans 3 Medium"/>
              <a:cs typeface="Source Sans 3 Medium"/>
              <a:sym typeface="Source Sans 3 Medium"/>
            </a:endParaRPr>
          </a:p>
          <a:p>
            <a:pPr marL="0" lvl="0" indent="0" algn="l" rtl="0">
              <a:spcBef>
                <a:spcPts val="0"/>
              </a:spcBef>
              <a:spcAft>
                <a:spcPts val="0"/>
              </a:spcAft>
              <a:buNone/>
            </a:pPr>
            <a:r>
              <a:rPr lang="pt-BR" sz="2400" i="1">
                <a:solidFill>
                  <a:schemeClr val="lt1"/>
                </a:solidFill>
                <a:latin typeface="Source Sans 3 Medium"/>
                <a:ea typeface="Source Sans 3 Medium"/>
                <a:cs typeface="Source Sans 3 Medium"/>
                <a:sym typeface="Source Sans 3 Medium"/>
              </a:rPr>
              <a:t>Insira aqui uma breve apresentação. </a:t>
            </a:r>
            <a:endParaRPr sz="2400" i="1">
              <a:solidFill>
                <a:schemeClr val="lt1"/>
              </a:solidFill>
              <a:latin typeface="Source Sans 3 Medium"/>
              <a:ea typeface="Source Sans 3 Medium"/>
              <a:cs typeface="Source Sans 3 Medium"/>
              <a:sym typeface="Source Sans 3 Medium"/>
            </a:endParaRPr>
          </a:p>
          <a:p>
            <a:pPr marL="0" lvl="0" indent="0" algn="l" rtl="0">
              <a:spcBef>
                <a:spcPts val="0"/>
              </a:spcBef>
              <a:spcAft>
                <a:spcPts val="0"/>
              </a:spcAft>
              <a:buNone/>
            </a:pPr>
            <a:r>
              <a:rPr lang="pt-BR" sz="2400" i="1">
                <a:solidFill>
                  <a:schemeClr val="lt1"/>
                </a:solidFill>
                <a:latin typeface="Source Sans 3 Medium"/>
                <a:ea typeface="Source Sans 3 Medium"/>
                <a:cs typeface="Source Sans 3 Medium"/>
                <a:sym typeface="Source Sans 3 Medium"/>
              </a:rPr>
              <a:t>Insira aqui uma breve apresentação. </a:t>
            </a:r>
            <a:endParaRPr sz="2400" i="1">
              <a:solidFill>
                <a:schemeClr val="lt1"/>
              </a:solidFill>
              <a:latin typeface="Source Sans 3 Medium"/>
              <a:ea typeface="Source Sans 3 Medium"/>
              <a:cs typeface="Source Sans 3 Medium"/>
              <a:sym typeface="Source Sans 3 Medium"/>
            </a:endParaRPr>
          </a:p>
        </p:txBody>
      </p:sp>
    </p:spTree>
  </p:cSld>
  <p:clrMapOvr>
    <a:masterClrMapping/>
  </p:clrMapOvr>
  <p:extLst>
    <p:ext uri="{DCECCB84-F9BA-43D5-87BE-67443E8EF086}">
      <p15:sldGuideLst xmlns:p15="http://schemas.microsoft.com/office/powerpoint/2012/main">
        <p15:guide id="1" pos="227">
          <p15:clr>
            <a:srgbClr val="E46962"/>
          </p15:clr>
        </p15:guide>
        <p15:guide id="2" orient="horz" pos="147">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o principal fundo pink" type="blank">
  <p:cSld name="BLANK">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19" name="Google Shape;19;p5"/>
          <p:cNvSpPr txBox="1"/>
          <p:nvPr/>
        </p:nvSpPr>
        <p:spPr>
          <a:xfrm>
            <a:off x="216250" y="169900"/>
            <a:ext cx="6290700" cy="114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3000">
                <a:solidFill>
                  <a:schemeClr val="lt1"/>
                </a:solidFill>
                <a:latin typeface="Source Sans 3 SemiBold"/>
                <a:ea typeface="Source Sans 3 SemiBold"/>
                <a:cs typeface="Source Sans 3 SemiBold"/>
                <a:sym typeface="Source Sans 3 SemiBold"/>
              </a:rPr>
              <a:t>INSIRA O TÍTULO AQUI: INSIRA O SUBTÍTULO AQUI</a:t>
            </a:r>
            <a:endParaRPr sz="3000">
              <a:solidFill>
                <a:schemeClr val="lt1"/>
              </a:solidFill>
              <a:latin typeface="Source Sans 3 SemiBold"/>
              <a:ea typeface="Source Sans 3 SemiBold"/>
              <a:cs typeface="Source Sans 3 SemiBold"/>
              <a:sym typeface="Source Sans 3 SemiBold"/>
            </a:endParaRPr>
          </a:p>
        </p:txBody>
      </p:sp>
      <p:sp>
        <p:nvSpPr>
          <p:cNvPr id="20" name="Google Shape;20;p5"/>
          <p:cNvSpPr txBox="1"/>
          <p:nvPr/>
        </p:nvSpPr>
        <p:spPr>
          <a:xfrm>
            <a:off x="216250" y="1313513"/>
            <a:ext cx="8487600" cy="2987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o principal fundo Branco">
  <p:cSld name="MAIN_POINT">
    <p:spTree>
      <p:nvGrpSpPr>
        <p:cNvPr id="1" name="Shape 21"/>
        <p:cNvGrpSpPr/>
        <p:nvPr/>
      </p:nvGrpSpPr>
      <p:grpSpPr>
        <a:xfrm>
          <a:off x="0" y="0"/>
          <a:ext cx="0" cy="0"/>
          <a:chOff x="0" y="0"/>
          <a:chExt cx="0" cy="0"/>
        </a:xfrm>
      </p:grpSpPr>
      <p:sp>
        <p:nvSpPr>
          <p:cNvPr id="22" name="Google Shape;2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23" name="Google Shape;23;p6"/>
          <p:cNvSpPr txBox="1"/>
          <p:nvPr/>
        </p:nvSpPr>
        <p:spPr>
          <a:xfrm>
            <a:off x="216250" y="169900"/>
            <a:ext cx="6889200" cy="113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3000">
                <a:solidFill>
                  <a:srgbClr val="2F4899"/>
                </a:solidFill>
                <a:latin typeface="Source Sans 3 SemiBold"/>
                <a:ea typeface="Source Sans 3 SemiBold"/>
                <a:cs typeface="Source Sans 3 SemiBold"/>
                <a:sym typeface="Source Sans 3 SemiBold"/>
              </a:rPr>
              <a:t>INSIRA O TÍTULO AQUI: INSIRA O SUBTÍTULO AQUI</a:t>
            </a:r>
            <a:endParaRPr sz="3000">
              <a:solidFill>
                <a:srgbClr val="2F4899"/>
              </a:solidFill>
              <a:latin typeface="Source Sans 3 SemiBold"/>
              <a:ea typeface="Source Sans 3 SemiBold"/>
              <a:cs typeface="Source Sans 3 SemiBold"/>
              <a:sym typeface="Source Sans 3 SemiBold"/>
            </a:endParaRPr>
          </a:p>
        </p:txBody>
      </p:sp>
      <p:sp>
        <p:nvSpPr>
          <p:cNvPr id="24" name="Google Shape;24;p6"/>
          <p:cNvSpPr txBox="1"/>
          <p:nvPr/>
        </p:nvSpPr>
        <p:spPr>
          <a:xfrm>
            <a:off x="216250" y="1385650"/>
            <a:ext cx="8707200" cy="3392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o em colunas Fundo Branco">
  <p:cSld name="MAIN_POINT_1">
    <p:spTree>
      <p:nvGrpSpPr>
        <p:cNvPr id="1" name="Shape 25"/>
        <p:cNvGrpSpPr/>
        <p:nvPr/>
      </p:nvGrpSpPr>
      <p:grpSpPr>
        <a:xfrm>
          <a:off x="0" y="0"/>
          <a:ext cx="0" cy="0"/>
          <a:chOff x="0" y="0"/>
          <a:chExt cx="0" cy="0"/>
        </a:xfrm>
      </p:grpSpPr>
      <p:sp>
        <p:nvSpPr>
          <p:cNvPr id="26" name="Google Shape;2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27" name="Google Shape;27;p7"/>
          <p:cNvSpPr txBox="1"/>
          <p:nvPr/>
        </p:nvSpPr>
        <p:spPr>
          <a:xfrm>
            <a:off x="216250" y="169900"/>
            <a:ext cx="6889200" cy="113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3000">
                <a:solidFill>
                  <a:srgbClr val="2F4899"/>
                </a:solidFill>
                <a:latin typeface="Source Sans 3 SemiBold"/>
                <a:ea typeface="Source Sans 3 SemiBold"/>
                <a:cs typeface="Source Sans 3 SemiBold"/>
                <a:sym typeface="Source Sans 3 SemiBold"/>
              </a:rPr>
              <a:t>INSIRA O TÍTULO AQUI: INSIRA O SUBTÍTULO AQUI</a:t>
            </a:r>
            <a:endParaRPr sz="3000">
              <a:solidFill>
                <a:srgbClr val="2F4899"/>
              </a:solidFill>
              <a:latin typeface="Source Sans 3 SemiBold"/>
              <a:ea typeface="Source Sans 3 SemiBold"/>
              <a:cs typeface="Source Sans 3 SemiBold"/>
              <a:sym typeface="Source Sans 3 SemiBold"/>
            </a:endParaRPr>
          </a:p>
        </p:txBody>
      </p:sp>
      <p:sp>
        <p:nvSpPr>
          <p:cNvPr id="28" name="Google Shape;28;p7"/>
          <p:cNvSpPr txBox="1"/>
          <p:nvPr/>
        </p:nvSpPr>
        <p:spPr>
          <a:xfrm>
            <a:off x="216250" y="1385650"/>
            <a:ext cx="4355700" cy="3392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p:txBody>
      </p:sp>
      <p:sp>
        <p:nvSpPr>
          <p:cNvPr id="29" name="Google Shape;29;p7"/>
          <p:cNvSpPr txBox="1"/>
          <p:nvPr/>
        </p:nvSpPr>
        <p:spPr>
          <a:xfrm>
            <a:off x="4665450" y="1385650"/>
            <a:ext cx="4355700" cy="3392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a:p>
            <a:pPr marL="457200" lvl="0" indent="-381000" algn="l" rtl="0">
              <a:spcBef>
                <a:spcPts val="0"/>
              </a:spcBef>
              <a:spcAft>
                <a:spcPts val="0"/>
              </a:spcAft>
              <a:buClr>
                <a:srgbClr val="2F4899"/>
              </a:buClr>
              <a:buSzPts val="2400"/>
              <a:buFont typeface="Source Sans 3"/>
              <a:buChar char="●"/>
            </a:pPr>
            <a:r>
              <a:rPr lang="pt-BR" sz="2400">
                <a:solidFill>
                  <a:srgbClr val="2F4899"/>
                </a:solidFill>
                <a:latin typeface="Source Sans 3"/>
                <a:ea typeface="Source Sans 3"/>
                <a:cs typeface="Source Sans 3"/>
                <a:sym typeface="Source Sans 3"/>
              </a:rPr>
              <a:t>Seu texto aqui.</a:t>
            </a:r>
            <a:endParaRPr sz="2400">
              <a:solidFill>
                <a:srgbClr val="2F4899"/>
              </a:solidFill>
              <a:latin typeface="Source Sans 3"/>
              <a:ea typeface="Source Sans 3"/>
              <a:cs typeface="Source Sans 3"/>
              <a:sym typeface="Source Sans 3"/>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s verticais" type="titleOnly">
  <p:cSld name="TITLE_ONLY">
    <p:spTree>
      <p:nvGrpSpPr>
        <p:cNvPr id="1" name="Shape 30"/>
        <p:cNvGrpSpPr/>
        <p:nvPr/>
      </p:nvGrpSpPr>
      <p:grpSpPr>
        <a:xfrm>
          <a:off x="0" y="0"/>
          <a:ext cx="0" cy="0"/>
          <a:chOff x="0" y="0"/>
          <a:chExt cx="0" cy="0"/>
        </a:xfrm>
      </p:grpSpPr>
      <p:sp>
        <p:nvSpPr>
          <p:cNvPr id="31" name="Google Shape;3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a:t>
            </a:fld>
            <a:endParaRPr/>
          </a:p>
        </p:txBody>
      </p:sp>
      <p:sp>
        <p:nvSpPr>
          <p:cNvPr id="32" name="Google Shape;32;p8"/>
          <p:cNvSpPr>
            <a:spLocks noGrp="1"/>
          </p:cNvSpPr>
          <p:nvPr>
            <p:ph type="pic" idx="2"/>
          </p:nvPr>
        </p:nvSpPr>
        <p:spPr>
          <a:xfrm>
            <a:off x="487750" y="720000"/>
            <a:ext cx="3170400" cy="3891000"/>
          </a:xfrm>
          <a:prstGeom prst="rect">
            <a:avLst/>
          </a:prstGeom>
          <a:noFill/>
          <a:ln>
            <a:noFill/>
          </a:ln>
        </p:spPr>
      </p:sp>
      <p:sp>
        <p:nvSpPr>
          <p:cNvPr id="33" name="Google Shape;33;p8"/>
          <p:cNvSpPr>
            <a:spLocks noGrp="1"/>
          </p:cNvSpPr>
          <p:nvPr>
            <p:ph type="pic" idx="3"/>
          </p:nvPr>
        </p:nvSpPr>
        <p:spPr>
          <a:xfrm>
            <a:off x="4043300" y="720000"/>
            <a:ext cx="3170400" cy="3891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454">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m horizontal">
  <p:cSld name="TITLE_ONLY_2">
    <p:spTree>
      <p:nvGrpSpPr>
        <p:cNvPr id="1" name="Shape 34"/>
        <p:cNvGrpSpPr/>
        <p:nvPr/>
      </p:nvGrpSpPr>
      <p:grpSpPr>
        <a:xfrm>
          <a:off x="0" y="0"/>
          <a:ext cx="0" cy="0"/>
          <a:chOff x="0" y="0"/>
          <a:chExt cx="0" cy="0"/>
        </a:xfrm>
      </p:grpSpPr>
      <p:sp>
        <p:nvSpPr>
          <p:cNvPr id="35" name="Google Shape;3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36" name="Google Shape;36;p9"/>
          <p:cNvSpPr>
            <a:spLocks noGrp="1"/>
          </p:cNvSpPr>
          <p:nvPr>
            <p:ph type="pic" idx="2"/>
          </p:nvPr>
        </p:nvSpPr>
        <p:spPr>
          <a:xfrm>
            <a:off x="184800" y="872400"/>
            <a:ext cx="8774400" cy="3891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454">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radecimentos">
  <p:cSld name="BLANK_1">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pt-BR"/>
              <a:t>‹#›</a:t>
            </a:fld>
            <a:endParaRPr/>
          </a:p>
        </p:txBody>
      </p:sp>
      <p:sp>
        <p:nvSpPr>
          <p:cNvPr id="39" name="Google Shape;39;p10"/>
          <p:cNvSpPr txBox="1"/>
          <p:nvPr/>
        </p:nvSpPr>
        <p:spPr>
          <a:xfrm>
            <a:off x="216250" y="169900"/>
            <a:ext cx="6290700" cy="86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3000">
                <a:solidFill>
                  <a:schemeClr val="lt1"/>
                </a:solidFill>
                <a:latin typeface="Source Sans 3 SemiBold"/>
                <a:ea typeface="Source Sans 3 SemiBold"/>
                <a:cs typeface="Source Sans 3 SemiBold"/>
                <a:sym typeface="Source Sans 3 SemiBold"/>
              </a:rPr>
              <a:t>Agradecimentos</a:t>
            </a:r>
            <a:endParaRPr sz="3000">
              <a:solidFill>
                <a:schemeClr val="lt1"/>
              </a:solidFill>
              <a:latin typeface="Source Sans 3 SemiBold"/>
              <a:ea typeface="Source Sans 3 SemiBold"/>
              <a:cs typeface="Source Sans 3 SemiBold"/>
              <a:sym typeface="Source Sans 3 SemiBold"/>
            </a:endParaRPr>
          </a:p>
        </p:txBody>
      </p:sp>
      <p:sp>
        <p:nvSpPr>
          <p:cNvPr id="40" name="Google Shape;40;p10"/>
          <p:cNvSpPr txBox="1"/>
          <p:nvPr/>
        </p:nvSpPr>
        <p:spPr>
          <a:xfrm>
            <a:off x="216250" y="1313513"/>
            <a:ext cx="8487600" cy="2987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a:p>
            <a:pPr marL="457200" lvl="0" indent="-381000" algn="l" rtl="0">
              <a:spcBef>
                <a:spcPts val="0"/>
              </a:spcBef>
              <a:spcAft>
                <a:spcPts val="0"/>
              </a:spcAft>
              <a:buClr>
                <a:schemeClr val="lt1"/>
              </a:buClr>
              <a:buSzPts val="2400"/>
              <a:buFont typeface="Source Sans 3"/>
              <a:buChar char="●"/>
            </a:pPr>
            <a:r>
              <a:rPr lang="pt-BR" sz="2400">
                <a:solidFill>
                  <a:schemeClr val="lt1"/>
                </a:solidFill>
                <a:latin typeface="Source Sans 3"/>
                <a:ea typeface="Source Sans 3"/>
                <a:cs typeface="Source Sans 3"/>
                <a:sym typeface="Source Sans 3"/>
              </a:rPr>
              <a:t>Seu texto aqui.</a:t>
            </a:r>
            <a:endParaRPr sz="2400">
              <a:solidFill>
                <a:schemeClr val="lt1"/>
              </a:solidFill>
              <a:latin typeface="Source Sans 3"/>
              <a:ea typeface="Source Sans 3"/>
              <a:cs typeface="Source Sans 3"/>
              <a:sym typeface="Source Sans 3"/>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44"/>
        <p:cNvGrpSpPr/>
        <p:nvPr/>
      </p:nvGrpSpPr>
      <p:grpSpPr>
        <a:xfrm>
          <a:off x="0" y="0"/>
          <a:ext cx="0" cy="0"/>
          <a:chOff x="0" y="0"/>
          <a:chExt cx="0" cy="0"/>
        </a:xfrm>
      </p:grpSpPr>
      <p:sp>
        <p:nvSpPr>
          <p:cNvPr id="45" name="Google Shape;45;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5" r:id="rId7"/>
    <p:sldLayoutId id="2147483666"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mailto:ainamorato.santos@ub.edu" TargetMode="External"/><Relationship Id="rId4" Type="http://schemas.openxmlformats.org/officeDocument/2006/relationships/hyperlink" Target="mailto:ainamorato@gmail.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bit.ly/dixieunistrategicplan" TargetMode="Externa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s://www.oerafrica.org/content/unesco-oer-recommendation-and-effective-inclusive-equitable-access-quality-oer" TargetMode="Externa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https://data.europa.eu/doi/10.2760/541915" TargetMode="External"/><Relationship Id="rId2" Type="http://schemas.openxmlformats.org/officeDocument/2006/relationships/hyperlink" Target="https://publications.jrc.ec.europa.eu/repository/handle/JRC128347" TargetMode="Externa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hyperlink" Target="https://esud2023.ufms.br/"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8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848B-B154-0014-983B-CE5AC72BE5C9}"/>
              </a:ext>
            </a:extLst>
          </p:cNvPr>
          <p:cNvSpPr>
            <a:spLocks noGrp="1"/>
          </p:cNvSpPr>
          <p:nvPr>
            <p:ph type="title"/>
          </p:nvPr>
        </p:nvSpPr>
        <p:spPr/>
        <p:txBody>
          <a:bodyPr/>
          <a:lstStyle/>
          <a:p>
            <a:r>
              <a:rPr lang="en-ES" dirty="0"/>
              <a:t>Testimônios</a:t>
            </a:r>
          </a:p>
        </p:txBody>
      </p:sp>
      <p:sp>
        <p:nvSpPr>
          <p:cNvPr id="3" name="Text Placeholder 2">
            <a:extLst>
              <a:ext uri="{FF2B5EF4-FFF2-40B4-BE49-F238E27FC236}">
                <a16:creationId xmlns:a16="http://schemas.microsoft.com/office/drawing/2014/main" id="{232DA57E-7DDD-4367-50CE-C3CC07921A53}"/>
              </a:ext>
            </a:extLst>
          </p:cNvPr>
          <p:cNvSpPr>
            <a:spLocks noGrp="1"/>
          </p:cNvSpPr>
          <p:nvPr>
            <p:ph type="body" idx="1"/>
          </p:nvPr>
        </p:nvSpPr>
        <p:spPr>
          <a:xfrm>
            <a:off x="206550" y="742367"/>
            <a:ext cx="8730900" cy="3426600"/>
          </a:xfrm>
        </p:spPr>
        <p:txBody>
          <a:bodyPr/>
          <a:lstStyle/>
          <a:p>
            <a:pPr marL="76200" indent="0">
              <a:buNone/>
            </a:pPr>
            <a:r>
              <a:rPr lang="en-ES" sz="2000" dirty="0">
                <a:effectLst/>
                <a:latin typeface="Calibri" panose="020F0502020204030204" pitchFamily="34" charset="0"/>
                <a:ea typeface="Calibri" panose="020F0502020204030204" pitchFamily="34" charset="0"/>
                <a:cs typeface="Times New Roman" panose="02020603050405020304" pitchFamily="18" charset="0"/>
              </a:rPr>
              <a:t>“Educação requer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compartilhar</a:t>
            </a:r>
            <a:r>
              <a:rPr lang="en-ES" sz="2000" dirty="0">
                <a:effectLst/>
                <a:latin typeface="Calibri" panose="020F0502020204030204" pitchFamily="34" charset="0"/>
                <a:ea typeface="Calibri" panose="020F0502020204030204" pitchFamily="34" charset="0"/>
                <a:cs typeface="Times New Roman" panose="02020603050405020304" pitchFamily="18" charset="0"/>
              </a:rPr>
              <a:t>´</a:t>
            </a:r>
            <a:r>
              <a:rPr lang="en-ES" sz="2000" dirty="0">
                <a:effectLst/>
              </a:rPr>
              <a:t>[…] </a:t>
            </a:r>
            <a:r>
              <a:rPr lang="en-ES" sz="2000" dirty="0">
                <a:effectLst/>
                <a:latin typeface="Calibri" panose="020F0502020204030204" pitchFamily="34" charset="0"/>
                <a:ea typeface="Calibri" panose="020F0502020204030204" pitchFamily="34" charset="0"/>
                <a:cs typeface="Times New Roman" panose="02020603050405020304" pitchFamily="18" charset="0"/>
              </a:rPr>
              <a:t>Através das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licenças abertas</a:t>
            </a:r>
            <a:r>
              <a:rPr lang="en-ES" sz="2000" dirty="0">
                <a:effectLst/>
                <a:latin typeface="Calibri" panose="020F0502020204030204" pitchFamily="34" charset="0"/>
                <a:ea typeface="Calibri" panose="020F0502020204030204" pitchFamily="34" charset="0"/>
                <a:cs typeface="Times New Roman" panose="02020603050405020304" pitchFamily="18" charset="0"/>
              </a:rPr>
              <a:t>, os REA permitem o acesso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gratuito</a:t>
            </a:r>
            <a:r>
              <a:rPr lang="en-ES" sz="2000" dirty="0">
                <a:effectLst/>
                <a:latin typeface="Calibri" panose="020F0502020204030204" pitchFamily="34" charset="0"/>
                <a:ea typeface="Calibri" panose="020F0502020204030204" pitchFamily="34" charset="0"/>
                <a:cs typeface="Times New Roman" panose="02020603050405020304" pitchFamily="18" charset="0"/>
              </a:rPr>
              <a:t>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e aberto </a:t>
            </a:r>
            <a:r>
              <a:rPr lang="en-ES" sz="2000" dirty="0">
                <a:effectLst/>
                <a:latin typeface="Calibri" panose="020F0502020204030204" pitchFamily="34" charset="0"/>
                <a:ea typeface="Calibri" panose="020F0502020204030204" pitchFamily="34" charset="0"/>
                <a:cs typeface="Times New Roman" panose="02020603050405020304" pitchFamily="18" charset="0"/>
              </a:rPr>
              <a:t>, o reuso, o remix, a redistribuição e adaptação dos recursos para abordar as diferentes necessidades de aprendizagem, especialmente considerando os estudantes com necessidades especiais,  principalmente os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menos privilegiados</a:t>
            </a:r>
            <a:r>
              <a:rPr lang="en-ES" sz="2000" dirty="0">
                <a:effectLst/>
                <a:latin typeface="Calibri" panose="020F0502020204030204" pitchFamily="34" charset="0"/>
                <a:ea typeface="Calibri" panose="020F0502020204030204" pitchFamily="34" charset="0"/>
                <a:cs typeface="Times New Roman" panose="02020603050405020304" pitchFamily="18" charset="0"/>
              </a:rPr>
              <a:t> e os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grupos marginalizados. </a:t>
            </a:r>
            <a:r>
              <a:rPr lang="en-ES" sz="2000" dirty="0">
                <a:effectLst/>
                <a:latin typeface="Calibri" panose="020F0502020204030204" pitchFamily="34" charset="0"/>
                <a:ea typeface="Calibri" panose="020F0502020204030204" pitchFamily="34" charset="0"/>
                <a:cs typeface="Times New Roman" panose="02020603050405020304" pitchFamily="18" charset="0"/>
              </a:rPr>
              <a:t>[…] </a:t>
            </a:r>
            <a:r>
              <a:rPr lang="en-ES" sz="2000" dirty="0">
                <a:latin typeface="Calibri" panose="020F0502020204030204" pitchFamily="34" charset="0"/>
                <a:ea typeface="Calibri" panose="020F0502020204030204" pitchFamily="34" charset="0"/>
                <a:cs typeface="Times New Roman" panose="02020603050405020304" pitchFamily="18" charset="0"/>
              </a:rPr>
              <a:t>C</a:t>
            </a:r>
            <a:r>
              <a:rPr lang="en-ES" sz="2000" dirty="0">
                <a:effectLst/>
                <a:latin typeface="Calibri" panose="020F0502020204030204" pitchFamily="34" charset="0"/>
                <a:ea typeface="Calibri" panose="020F0502020204030204" pitchFamily="34" charset="0"/>
                <a:cs typeface="Times New Roman" panose="02020603050405020304" pitchFamily="18" charset="0"/>
              </a:rPr>
              <a:t>onseguir uma mudança radical nas instituições para fomentar a abertura requer abordagens estratégicas e sistêmicas envolvendo a conscientização,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formação continuada</a:t>
            </a:r>
            <a:r>
              <a:rPr lang="en-ES" sz="2000" dirty="0">
                <a:effectLst/>
                <a:latin typeface="Calibri" panose="020F0502020204030204" pitchFamily="34" charset="0"/>
                <a:ea typeface="Calibri" panose="020F0502020204030204" pitchFamily="34" charset="0"/>
                <a:cs typeface="Times New Roman" panose="02020603050405020304" pitchFamily="18" charset="0"/>
              </a:rPr>
              <a:t>, o apoio ao </a:t>
            </a:r>
            <a:r>
              <a:rPr lang="en-ES" sz="2000" b="1" dirty="0">
                <a:effectLst/>
                <a:latin typeface="Calibri" panose="020F0502020204030204" pitchFamily="34" charset="0"/>
                <a:ea typeface="Calibri" panose="020F0502020204030204" pitchFamily="34" charset="0"/>
                <a:cs typeface="Times New Roman" panose="02020603050405020304" pitchFamily="18" charset="0"/>
              </a:rPr>
              <a:t>desenvolvimento de políticas </a:t>
            </a:r>
            <a:r>
              <a:rPr lang="en-ES" sz="2000" dirty="0">
                <a:effectLst/>
                <a:latin typeface="Calibri" panose="020F0502020204030204" pitchFamily="34" charset="0"/>
                <a:ea typeface="Calibri" panose="020F0502020204030204" pitchFamily="34" charset="0"/>
                <a:cs typeface="Times New Roman" panose="02020603050405020304" pitchFamily="18" charset="0"/>
              </a:rPr>
              <a:t>[..] e o incentivo às práticas abertas.”</a:t>
            </a:r>
            <a:r>
              <a:rPr lang="en-ES" sz="2000" dirty="0">
                <a:effectLst/>
              </a:rPr>
              <a:t> </a:t>
            </a:r>
          </a:p>
          <a:p>
            <a:pPr marL="76200" indent="0">
              <a:buNone/>
            </a:pPr>
            <a:endParaRPr lang="en-ES" sz="2000" dirty="0">
              <a:effectLst/>
            </a:endParaRPr>
          </a:p>
          <a:p>
            <a:pPr marL="76200" indent="0" algn="ctr">
              <a:buNone/>
            </a:pPr>
            <a:r>
              <a:rPr lang="en-ES" sz="1800" b="1" kern="100" dirty="0">
                <a:solidFill>
                  <a:srgbClr val="F45500"/>
                </a:solidFill>
                <a:effectLst/>
                <a:latin typeface="Calibri" panose="020F0502020204030204" pitchFamily="34" charset="0"/>
                <a:ea typeface="Calibri" panose="020F0502020204030204" pitchFamily="34" charset="0"/>
                <a:cs typeface="Times New Roman" panose="02020603050405020304" pitchFamily="18" charset="0"/>
              </a:rPr>
              <a:t>Shironica P. Karunanayaka The Open University of Sri Lanka, Sri Lanka </a:t>
            </a:r>
            <a:endParaRPr lang="en-ES" sz="1800" kern="100" dirty="0">
              <a:solidFill>
                <a:srgbClr val="F45500"/>
              </a:solidFill>
              <a:effectLst/>
              <a:latin typeface="Calibri" panose="020F0502020204030204" pitchFamily="34" charset="0"/>
              <a:ea typeface="Calibri" panose="020F0502020204030204" pitchFamily="34" charset="0"/>
              <a:cs typeface="Times New Roman" panose="02020603050405020304" pitchFamily="18" charset="0"/>
            </a:endParaRPr>
          </a:p>
          <a:p>
            <a:pPr marL="76200" indent="0">
              <a:buNone/>
            </a:pPr>
            <a:endParaRPr lang="en-ES" sz="2000" dirty="0"/>
          </a:p>
        </p:txBody>
      </p:sp>
    </p:spTree>
    <p:extLst>
      <p:ext uri="{BB962C8B-B14F-4D97-AF65-F5344CB8AC3E}">
        <p14:creationId xmlns:p14="http://schemas.microsoft.com/office/powerpoint/2010/main" val="220820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7FD4-71CD-8283-8203-54867D027A0E}"/>
              </a:ext>
            </a:extLst>
          </p:cNvPr>
          <p:cNvSpPr>
            <a:spLocks noGrp="1"/>
          </p:cNvSpPr>
          <p:nvPr>
            <p:ph type="title"/>
          </p:nvPr>
        </p:nvSpPr>
        <p:spPr/>
        <p:txBody>
          <a:bodyPr/>
          <a:lstStyle/>
          <a:p>
            <a:r>
              <a:rPr lang="en-ES" dirty="0"/>
              <a:t>Testimônios</a:t>
            </a:r>
          </a:p>
        </p:txBody>
      </p:sp>
      <p:sp>
        <p:nvSpPr>
          <p:cNvPr id="3" name="Text Placeholder 2">
            <a:extLst>
              <a:ext uri="{FF2B5EF4-FFF2-40B4-BE49-F238E27FC236}">
                <a16:creationId xmlns:a16="http://schemas.microsoft.com/office/drawing/2014/main" id="{D7DD4C64-AD3A-5654-3D48-6E3D6E7AA37B}"/>
              </a:ext>
            </a:extLst>
          </p:cNvPr>
          <p:cNvSpPr>
            <a:spLocks noGrp="1"/>
          </p:cNvSpPr>
          <p:nvPr>
            <p:ph type="body" idx="1"/>
          </p:nvPr>
        </p:nvSpPr>
        <p:spPr/>
        <p:txBody>
          <a:bodyPr/>
          <a:lstStyle/>
          <a:p>
            <a:pPr marL="76200" indent="0">
              <a:buNone/>
            </a:pPr>
            <a:endParaRPr lang="en-ES" sz="1800" kern="100" dirty="0">
              <a:latin typeface="Calibri" panose="020F0502020204030204" pitchFamily="34" charset="0"/>
              <a:ea typeface="Calibri" panose="020F0502020204030204" pitchFamily="34" charset="0"/>
              <a:cs typeface="Times New Roman" panose="02020603050405020304" pitchFamily="18" charset="0"/>
            </a:endParaRPr>
          </a:p>
          <a:p>
            <a:pPr marL="76200" indent="0">
              <a:buNone/>
            </a:pPr>
            <a:r>
              <a:rPr lang="en-ES" sz="2000" kern="100" dirty="0">
                <a:latin typeface="Calibri" panose="020F0502020204030204" pitchFamily="34" charset="0"/>
                <a:ea typeface="Calibri" panose="020F0502020204030204" pitchFamily="34" charset="0"/>
                <a:cs typeface="Times New Roman" panose="02020603050405020304" pitchFamily="18" charset="0"/>
              </a:rPr>
              <a:t>“ A habilidade da educação aberta de abraçar a </a:t>
            </a:r>
            <a:r>
              <a:rPr lang="en-ES" sz="2000" b="1" kern="100" dirty="0">
                <a:latin typeface="Calibri" panose="020F0502020204030204" pitchFamily="34" charset="0"/>
                <a:ea typeface="Calibri" panose="020F0502020204030204" pitchFamily="34" charset="0"/>
                <a:cs typeface="Times New Roman" panose="02020603050405020304" pitchFamily="18" charset="0"/>
              </a:rPr>
              <a:t>justiça social</a:t>
            </a:r>
            <a:r>
              <a:rPr lang="en-ES" sz="2000" kern="100" dirty="0">
                <a:latin typeface="Calibri" panose="020F0502020204030204" pitchFamily="34" charset="0"/>
                <a:ea typeface="Calibri" panose="020F0502020204030204" pitchFamily="34" charset="0"/>
                <a:cs typeface="Times New Roman" panose="02020603050405020304" pitchFamily="18" charset="0"/>
              </a:rPr>
              <a:t>, e de ensinar a </a:t>
            </a:r>
            <a:r>
              <a:rPr lang="en-ES" sz="2000" b="1" kern="100" dirty="0">
                <a:latin typeface="Calibri" panose="020F0502020204030204" pitchFamily="34" charset="0"/>
                <a:ea typeface="Calibri" panose="020F0502020204030204" pitchFamily="34" charset="0"/>
                <a:cs typeface="Times New Roman" panose="02020603050405020304" pitchFamily="18" charset="0"/>
              </a:rPr>
              <a:t>descolonização</a:t>
            </a:r>
            <a:r>
              <a:rPr lang="en-ES" sz="2000" kern="100" dirty="0">
                <a:latin typeface="Calibri" panose="020F0502020204030204" pitchFamily="34" charset="0"/>
                <a:ea typeface="Calibri" panose="020F0502020204030204" pitchFamily="34" charset="0"/>
                <a:cs typeface="Times New Roman" panose="02020603050405020304" pitchFamily="18" charset="0"/>
              </a:rPr>
              <a:t> e os conceitos de </a:t>
            </a:r>
            <a:r>
              <a:rPr lang="en-ES" sz="2000" b="1" kern="100" dirty="0">
                <a:latin typeface="Calibri" panose="020F0502020204030204" pitchFamily="34" charset="0"/>
                <a:ea typeface="Calibri" panose="020F0502020204030204" pitchFamily="34" charset="0"/>
                <a:cs typeface="Times New Roman" panose="02020603050405020304" pitchFamily="18" charset="0"/>
              </a:rPr>
              <a:t>anti-racismo</a:t>
            </a:r>
            <a:r>
              <a:rPr lang="en-ES" sz="2000" kern="100" dirty="0">
                <a:latin typeface="Calibri" panose="020F0502020204030204" pitchFamily="34" charset="0"/>
                <a:ea typeface="Calibri" panose="020F0502020204030204" pitchFamily="34" charset="0"/>
                <a:cs typeface="Times New Roman" panose="02020603050405020304" pitchFamily="18" charset="0"/>
              </a:rPr>
              <a:t> se tornou fundamental numa escala global, conforme vemos o avanço das tecnologias, mas a crescente </a:t>
            </a:r>
            <a:r>
              <a:rPr lang="en-ES" sz="2000" b="1" kern="100" dirty="0">
                <a:latin typeface="Calibri" panose="020F0502020204030204" pitchFamily="34" charset="0"/>
                <a:ea typeface="Calibri" panose="020F0502020204030204" pitchFamily="34" charset="0"/>
                <a:cs typeface="Times New Roman" panose="02020603050405020304" pitchFamily="18" charset="0"/>
              </a:rPr>
              <a:t>desigualde</a:t>
            </a:r>
            <a:r>
              <a:rPr lang="en-ES" sz="2000" kern="100" dirty="0">
                <a:latin typeface="Calibri" panose="020F0502020204030204" pitchFamily="34" charset="0"/>
                <a:ea typeface="Calibri" panose="020F0502020204030204" pitchFamily="34" charset="0"/>
                <a:cs typeface="Times New Roman" panose="02020603050405020304" pitchFamily="18" charset="0"/>
              </a:rPr>
              <a:t> de riquezas e </a:t>
            </a:r>
            <a:r>
              <a:rPr lang="en-ES" sz="2000" b="1" kern="100" dirty="0">
                <a:latin typeface="Calibri" panose="020F0502020204030204" pitchFamily="34" charset="0"/>
                <a:ea typeface="Calibri" panose="020F0502020204030204" pitchFamily="34" charset="0"/>
                <a:cs typeface="Times New Roman" panose="02020603050405020304" pitchFamily="18" charset="0"/>
              </a:rPr>
              <a:t>divisão social</a:t>
            </a:r>
            <a:r>
              <a:rPr lang="en-ES" sz="2000" kern="100" dirty="0">
                <a:latin typeface="Calibri" panose="020F0502020204030204" pitchFamily="34" charset="0"/>
                <a:ea typeface="Calibri" panose="020F0502020204030204" pitchFamily="34" charset="0"/>
                <a:cs typeface="Times New Roman" panose="02020603050405020304" pitchFamily="18" charset="0"/>
              </a:rPr>
              <a:t>.”</a:t>
            </a:r>
          </a:p>
          <a:p>
            <a:pPr marL="76200" indent="0">
              <a:buNone/>
            </a:pPr>
            <a:endParaRPr lang="en-ES" sz="2000" b="1" kern="100" dirty="0">
              <a:latin typeface="Calibri" panose="020F0502020204030204" pitchFamily="34" charset="0"/>
              <a:ea typeface="Calibri" panose="020F0502020204030204" pitchFamily="34" charset="0"/>
              <a:cs typeface="Times New Roman" panose="02020603050405020304" pitchFamily="18" charset="0"/>
            </a:endParaRPr>
          </a:p>
          <a:p>
            <a:pPr marL="76200" indent="0">
              <a:buNone/>
            </a:pPr>
            <a:r>
              <a:rPr lang="en-ES" sz="2000" kern="100" dirty="0">
                <a:solidFill>
                  <a:srgbClr val="F45500"/>
                </a:solidFill>
                <a:latin typeface="Calibri" panose="020F0502020204030204" pitchFamily="34" charset="0"/>
                <a:ea typeface="Calibri" panose="020F0502020204030204" pitchFamily="34" charset="0"/>
                <a:cs typeface="Times New Roman" panose="02020603050405020304" pitchFamily="18" charset="0"/>
              </a:rPr>
              <a:t>                                 </a:t>
            </a:r>
            <a:r>
              <a:rPr lang="en-ES" sz="2000" b="1" kern="100" dirty="0">
                <a:solidFill>
                  <a:srgbClr val="F45500"/>
                </a:solidFill>
                <a:latin typeface="Calibri" panose="020F0502020204030204" pitchFamily="34" charset="0"/>
                <a:ea typeface="Calibri" panose="020F0502020204030204" pitchFamily="34" charset="0"/>
                <a:cs typeface="Times New Roman" panose="02020603050405020304" pitchFamily="18" charset="0"/>
              </a:rPr>
              <a:t>Sarah Lambert,  Deakin University, Australia</a:t>
            </a:r>
            <a:endParaRPr lang="en-ES" sz="2000" b="1" kern="100" dirty="0">
              <a:solidFill>
                <a:srgbClr val="F455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0134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8F882-E2FE-700F-CAB1-6F0C27A7BD12}"/>
              </a:ext>
            </a:extLst>
          </p:cNvPr>
          <p:cNvSpPr>
            <a:spLocks noGrp="1"/>
          </p:cNvSpPr>
          <p:nvPr>
            <p:ph type="title"/>
          </p:nvPr>
        </p:nvSpPr>
        <p:spPr/>
        <p:txBody>
          <a:bodyPr/>
          <a:lstStyle/>
          <a:p>
            <a:r>
              <a:rPr lang="en-ES" dirty="0"/>
              <a:t>Testimônios</a:t>
            </a:r>
          </a:p>
        </p:txBody>
      </p:sp>
      <p:sp>
        <p:nvSpPr>
          <p:cNvPr id="3" name="Text Placeholder 2">
            <a:extLst>
              <a:ext uri="{FF2B5EF4-FFF2-40B4-BE49-F238E27FC236}">
                <a16:creationId xmlns:a16="http://schemas.microsoft.com/office/drawing/2014/main" id="{EBCA922F-7755-D46C-A3CB-FAAC9DA572A1}"/>
              </a:ext>
            </a:extLst>
          </p:cNvPr>
          <p:cNvSpPr>
            <a:spLocks noGrp="1"/>
          </p:cNvSpPr>
          <p:nvPr>
            <p:ph type="body" idx="1"/>
          </p:nvPr>
        </p:nvSpPr>
        <p:spPr/>
        <p:txBody>
          <a:bodyPr/>
          <a:lstStyle/>
          <a:p>
            <a:pPr marL="76200" indent="0">
              <a:buNone/>
            </a:pPr>
            <a:endParaRPr lang="en-ES" sz="2000" dirty="0">
              <a:latin typeface="Calibri" panose="020F0502020204030204" pitchFamily="34" charset="0"/>
              <a:cs typeface="Calibri" panose="020F0502020204030204" pitchFamily="34" charset="0"/>
            </a:endParaRPr>
          </a:p>
          <a:p>
            <a:pPr marL="76200" indent="0">
              <a:buNone/>
            </a:pPr>
            <a:r>
              <a:rPr lang="en-ES" sz="2000" dirty="0">
                <a:latin typeface="Calibri" panose="020F0502020204030204" pitchFamily="34" charset="0"/>
                <a:cs typeface="Calibri" panose="020F0502020204030204" pitchFamily="34" charset="0"/>
              </a:rPr>
              <a:t>“ […]  é necessário um maior </a:t>
            </a:r>
            <a:r>
              <a:rPr lang="en-ES" sz="2000" b="1" dirty="0">
                <a:latin typeface="Calibri" panose="020F0502020204030204" pitchFamily="34" charset="0"/>
                <a:cs typeface="Calibri" panose="020F0502020204030204" pitchFamily="34" charset="0"/>
              </a:rPr>
              <a:t>acesso a oportunidades educacionais </a:t>
            </a:r>
            <a:r>
              <a:rPr lang="en-ES" sz="2000" dirty="0">
                <a:latin typeface="Calibri" panose="020F0502020204030204" pitchFamily="34" charset="0"/>
                <a:cs typeface="Calibri" panose="020F0502020204030204" pitchFamily="34" charset="0"/>
              </a:rPr>
              <a:t>para todos os indivíduos e de </a:t>
            </a:r>
            <a:r>
              <a:rPr lang="en-ES" sz="2000" b="1" dirty="0">
                <a:latin typeface="Calibri" panose="020F0502020204030204" pitchFamily="34" charset="0"/>
                <a:cs typeface="Calibri" panose="020F0502020204030204" pitchFamily="34" charset="0"/>
              </a:rPr>
              <a:t>todas as idades</a:t>
            </a:r>
            <a:r>
              <a:rPr lang="en-ES" sz="2000" kern="100" dirty="0">
                <a:effectLst/>
                <a:latin typeface="Calibri" panose="020F0502020204030204" pitchFamily="34" charset="0"/>
                <a:ea typeface="Calibri" panose="020F0502020204030204" pitchFamily="34" charset="0"/>
                <a:cs typeface="Calibri" panose="020F0502020204030204" pitchFamily="34" charset="0"/>
              </a:rPr>
              <a:t>.  </a:t>
            </a:r>
            <a:r>
              <a:rPr lang="en-ES" sz="2000" kern="100" dirty="0">
                <a:latin typeface="Calibri" panose="020F0502020204030204" pitchFamily="34" charset="0"/>
                <a:ea typeface="Calibri" panose="020F0502020204030204" pitchFamily="34" charset="0"/>
                <a:cs typeface="Calibri" panose="020F0502020204030204" pitchFamily="34" charset="0"/>
              </a:rPr>
              <a:t>Já não é mais uma necessidade principalmente dos </a:t>
            </a:r>
            <a:r>
              <a:rPr lang="en-ES" sz="2000" kern="100" dirty="0">
                <a:effectLst/>
                <a:latin typeface="Calibri" panose="020F0502020204030204" pitchFamily="34" charset="0"/>
                <a:ea typeface="Calibri" panose="020F0502020204030204" pitchFamily="34" charset="0"/>
                <a:cs typeface="Calibri" panose="020F0502020204030204" pitchFamily="34" charset="0"/>
              </a:rPr>
              <a:t>menos privilegiados e marginalizados. A educação é agora, mais do que nunca, um conceito para toda a vida. Portanto, as práticas educacionais abertas e a </a:t>
            </a:r>
            <a:r>
              <a:rPr lang="en-ES" sz="2000" b="1" kern="100" dirty="0">
                <a:effectLst/>
                <a:latin typeface="Calibri" panose="020F0502020204030204" pitchFamily="34" charset="0"/>
                <a:ea typeface="Calibri" panose="020F0502020204030204" pitchFamily="34" charset="0"/>
                <a:cs typeface="Calibri" panose="020F0502020204030204" pitchFamily="34" charset="0"/>
              </a:rPr>
              <a:t>educação ao longo da vida </a:t>
            </a:r>
            <a:r>
              <a:rPr lang="en-ES" sz="2000" kern="100" dirty="0">
                <a:effectLst/>
                <a:latin typeface="Calibri" panose="020F0502020204030204" pitchFamily="34" charset="0"/>
                <a:ea typeface="Calibri" panose="020F0502020204030204" pitchFamily="34" charset="0"/>
                <a:cs typeface="Calibri" panose="020F0502020204030204" pitchFamily="34" charset="0"/>
              </a:rPr>
              <a:t>são conceitos que caminham lado a lado</a:t>
            </a: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6200" indent="0">
              <a:buNone/>
            </a:pPr>
            <a:endParaRPr lang="en-ES" sz="2000" kern="100" dirty="0">
              <a:latin typeface="Calibri" panose="020F0502020204030204" pitchFamily="34" charset="0"/>
              <a:cs typeface="Times New Roman" panose="02020603050405020304" pitchFamily="18" charset="0"/>
            </a:endParaRPr>
          </a:p>
          <a:p>
            <a:pPr marL="76200" indent="0" algn="ctr">
              <a:buNone/>
            </a:pPr>
            <a:r>
              <a:rPr lang="en-ES" sz="2000" b="1" kern="100" dirty="0">
                <a:solidFill>
                  <a:srgbClr val="F45500"/>
                </a:solidFill>
                <a:latin typeface="Calibri" panose="020F0502020204030204" pitchFamily="34" charset="0"/>
                <a:cs typeface="Times New Roman" panose="02020603050405020304" pitchFamily="18" charset="0"/>
              </a:rPr>
              <a:t>Andreia Inamorato, Universidade de Barcelona, Espanha</a:t>
            </a:r>
            <a:endParaRPr lang="en-ES" sz="2000" b="1" dirty="0">
              <a:solidFill>
                <a:srgbClr val="F45500"/>
              </a:solidFill>
            </a:endParaRPr>
          </a:p>
        </p:txBody>
      </p:sp>
    </p:spTree>
    <p:extLst>
      <p:ext uri="{BB962C8B-B14F-4D97-AF65-F5344CB8AC3E}">
        <p14:creationId xmlns:p14="http://schemas.microsoft.com/office/powerpoint/2010/main" val="188446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CC93-DC40-5115-5B20-FC4CBD847F8C}"/>
              </a:ext>
            </a:extLst>
          </p:cNvPr>
          <p:cNvSpPr>
            <a:spLocks noGrp="1"/>
          </p:cNvSpPr>
          <p:nvPr>
            <p:ph type="title"/>
          </p:nvPr>
        </p:nvSpPr>
        <p:spPr/>
        <p:txBody>
          <a:bodyPr/>
          <a:lstStyle/>
          <a:p>
            <a:r>
              <a:rPr lang="en-ES" dirty="0"/>
              <a:t>Testimônios</a:t>
            </a:r>
          </a:p>
        </p:txBody>
      </p:sp>
      <p:sp>
        <p:nvSpPr>
          <p:cNvPr id="3" name="Text Placeholder 2">
            <a:extLst>
              <a:ext uri="{FF2B5EF4-FFF2-40B4-BE49-F238E27FC236}">
                <a16:creationId xmlns:a16="http://schemas.microsoft.com/office/drawing/2014/main" id="{D9301DAF-56B7-1F06-E867-A3851944B50A}"/>
              </a:ext>
            </a:extLst>
          </p:cNvPr>
          <p:cNvSpPr>
            <a:spLocks noGrp="1"/>
          </p:cNvSpPr>
          <p:nvPr>
            <p:ph type="body" idx="1"/>
          </p:nvPr>
        </p:nvSpPr>
        <p:spPr/>
        <p:txBody>
          <a:bodyPr/>
          <a:lstStyle/>
          <a:p>
            <a:pPr marL="76200" indent="0">
              <a:buNone/>
            </a:pP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 A abertura na educação tem a ver com a </a:t>
            </a:r>
            <a:r>
              <a:rPr lang="en-ES" sz="2000" b="1" kern="100" dirty="0">
                <a:effectLst/>
                <a:latin typeface="Calibri" panose="020F0502020204030204" pitchFamily="34" charset="0"/>
                <a:ea typeface="Calibri" panose="020F0502020204030204" pitchFamily="34" charset="0"/>
                <a:cs typeface="Times New Roman" panose="02020603050405020304" pitchFamily="18" charset="0"/>
              </a:rPr>
              <a:t>redução das barreiras</a:t>
            </a: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 Isso é muito necessário agora porque as barreiras ainda existem e, de alguma forma, elas foram exacerbadas. As barreiras existem nos sistemas de educação em todos os países. Portanto, se nós concordamos com a premisa da educação aberta de ser uma maneira de diminuir as barreiras, também devemos ter em conta que as </a:t>
            </a:r>
            <a:r>
              <a:rPr lang="en-ES" sz="2000" b="1" kern="100" dirty="0">
                <a:effectLst/>
                <a:latin typeface="Calibri" panose="020F0502020204030204" pitchFamily="34" charset="0"/>
                <a:ea typeface="Calibri" panose="020F0502020204030204" pitchFamily="34" charset="0"/>
                <a:cs typeface="Times New Roman" panose="02020603050405020304" pitchFamily="18" charset="0"/>
              </a:rPr>
              <a:t>barreiras são diferentes </a:t>
            </a: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nos diferentes contextos e espaços.” </a:t>
            </a:r>
          </a:p>
          <a:p>
            <a:pPr marL="76200" indent="0">
              <a:buNone/>
            </a:pPr>
            <a:endParaRPr lang="en-ES" sz="2000" kern="100" dirty="0">
              <a:latin typeface="Calibri" panose="020F0502020204030204" pitchFamily="34" charset="0"/>
              <a:cs typeface="Times New Roman" panose="02020603050405020304" pitchFamily="18" charset="0"/>
            </a:endParaRPr>
          </a:p>
          <a:p>
            <a:pPr marL="76200" indent="0" algn="ctr">
              <a:buNone/>
            </a:pPr>
            <a:r>
              <a:rPr lang="en-ES" sz="1800" b="1" dirty="0">
                <a:solidFill>
                  <a:srgbClr val="F45500"/>
                </a:solidFill>
                <a:effectLst/>
                <a:latin typeface="Calibri" panose="020F0502020204030204" pitchFamily="34" charset="0"/>
                <a:ea typeface="Calibri" panose="020F0502020204030204" pitchFamily="34" charset="0"/>
                <a:cs typeface="Times New Roman" panose="02020603050405020304" pitchFamily="18" charset="0"/>
              </a:rPr>
              <a:t>Tutaleni I. Asino Oklahoma State University, Estados Unidos</a:t>
            </a:r>
            <a:endParaRPr lang="en-ES" sz="2000" dirty="0">
              <a:solidFill>
                <a:srgbClr val="F45500"/>
              </a:solidFill>
            </a:endParaRPr>
          </a:p>
        </p:txBody>
      </p:sp>
    </p:spTree>
    <p:extLst>
      <p:ext uri="{BB962C8B-B14F-4D97-AF65-F5344CB8AC3E}">
        <p14:creationId xmlns:p14="http://schemas.microsoft.com/office/powerpoint/2010/main" val="874504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4A2BB-511C-925C-0B98-20FB000828F1}"/>
              </a:ext>
            </a:extLst>
          </p:cNvPr>
          <p:cNvSpPr>
            <a:spLocks noGrp="1"/>
          </p:cNvSpPr>
          <p:nvPr>
            <p:ph type="title"/>
          </p:nvPr>
        </p:nvSpPr>
        <p:spPr/>
        <p:txBody>
          <a:bodyPr/>
          <a:lstStyle/>
          <a:p>
            <a:r>
              <a:rPr lang="en-ES" dirty="0"/>
              <a:t>Testimônios</a:t>
            </a:r>
          </a:p>
        </p:txBody>
      </p:sp>
      <p:sp>
        <p:nvSpPr>
          <p:cNvPr id="3" name="Text Placeholder 2">
            <a:extLst>
              <a:ext uri="{FF2B5EF4-FFF2-40B4-BE49-F238E27FC236}">
                <a16:creationId xmlns:a16="http://schemas.microsoft.com/office/drawing/2014/main" id="{982CF15B-316F-CDBC-26A0-601E2A55D48A}"/>
              </a:ext>
            </a:extLst>
          </p:cNvPr>
          <p:cNvSpPr>
            <a:spLocks noGrp="1"/>
          </p:cNvSpPr>
          <p:nvPr>
            <p:ph type="body" idx="1"/>
          </p:nvPr>
        </p:nvSpPr>
        <p:spPr>
          <a:xfrm>
            <a:off x="160725" y="858450"/>
            <a:ext cx="8730900" cy="3426600"/>
          </a:xfrm>
        </p:spPr>
        <p:txBody>
          <a:bodyPr/>
          <a:lstStyle/>
          <a:p>
            <a:pPr marL="76200" indent="0">
              <a:buNone/>
            </a:pP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“Nesse momento, o espírito da educação aberta e de </a:t>
            </a:r>
            <a:r>
              <a:rPr lang="en-ES" sz="2000" b="1" kern="100" dirty="0">
                <a:effectLst/>
                <a:latin typeface="Calibri" panose="020F0502020204030204" pitchFamily="34" charset="0"/>
                <a:ea typeface="Calibri" panose="020F0502020204030204" pitchFamily="34" charset="0"/>
                <a:cs typeface="Times New Roman" panose="02020603050405020304" pitchFamily="18" charset="0"/>
              </a:rPr>
              <a:t>educação como um bem público </a:t>
            </a: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podem ser implementados no ambiente digital. No futuro, porém, isso dependerá de plataformas e ferramentas baseadas na </a:t>
            </a:r>
            <a:r>
              <a:rPr lang="en-ES" sz="2000" b="1" kern="100" dirty="0">
                <a:effectLst/>
                <a:latin typeface="Calibri" panose="020F0502020204030204" pitchFamily="34" charset="0"/>
                <a:ea typeface="Calibri" panose="020F0502020204030204" pitchFamily="34" charset="0"/>
                <a:cs typeface="Times New Roman" panose="02020603050405020304" pitchFamily="18" charset="0"/>
              </a:rPr>
              <a:t>IA</a:t>
            </a: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 de provedores privados que observam os professores e estudantes, e não estão abrindo seus </a:t>
            </a:r>
            <a:r>
              <a:rPr lang="en-ES" sz="2000" b="1" kern="100" dirty="0">
                <a:effectLst/>
                <a:latin typeface="Calibri" panose="020F0502020204030204" pitchFamily="34" charset="0"/>
                <a:ea typeface="Calibri" panose="020F0502020204030204" pitchFamily="34" charset="0"/>
                <a:cs typeface="Times New Roman" panose="02020603050405020304" pitchFamily="18" charset="0"/>
              </a:rPr>
              <a:t>dados e algoritmos</a:t>
            </a: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 ao público. Portanto, nós estamos numa fase altamente desafiada por esses novos atores e tecnologias. Nós precisamos entender que a tecnologia não é uma  adição </a:t>
            </a:r>
            <a:r>
              <a:rPr lang="en-ES" sz="2000" b="1" kern="100" dirty="0">
                <a:effectLst/>
                <a:latin typeface="Calibri" panose="020F0502020204030204" pitchFamily="34" charset="0"/>
                <a:ea typeface="Calibri" panose="020F0502020204030204" pitchFamily="34" charset="0"/>
                <a:cs typeface="Times New Roman" panose="02020603050405020304" pitchFamily="18" charset="0"/>
              </a:rPr>
              <a:t>neutra</a:t>
            </a:r>
            <a:r>
              <a:rPr lang="en-ES" sz="2000" kern="100" dirty="0">
                <a:effectLst/>
                <a:latin typeface="Calibri" panose="020F0502020204030204" pitchFamily="34" charset="0"/>
                <a:ea typeface="Calibri" panose="020F0502020204030204" pitchFamily="34" charset="0"/>
                <a:cs typeface="Times New Roman" panose="02020603050405020304" pitchFamily="18" charset="0"/>
              </a:rPr>
              <a:t> para melhorar a educação, mas em si mesma ela molda o sistema educacional.”</a:t>
            </a:r>
          </a:p>
          <a:p>
            <a:pPr marL="76200" indent="0" algn="ctr">
              <a:buNone/>
            </a:pPr>
            <a:endParaRPr lang="en-ES" sz="1800" kern="100" dirty="0">
              <a:solidFill>
                <a:srgbClr val="F45500"/>
              </a:solidFill>
              <a:latin typeface="Calibri" panose="020F0502020204030204" pitchFamily="34" charset="0"/>
              <a:ea typeface="Calibri" panose="020F0502020204030204" pitchFamily="34" charset="0"/>
              <a:cs typeface="Times New Roman" panose="02020603050405020304" pitchFamily="18" charset="0"/>
            </a:endParaRPr>
          </a:p>
          <a:p>
            <a:pPr marL="76200" indent="0" algn="ctr">
              <a:buNone/>
            </a:pPr>
            <a:r>
              <a:rPr lang="en-ES" sz="1800" b="1" dirty="0">
                <a:solidFill>
                  <a:srgbClr val="F45500"/>
                </a:solidFill>
                <a:effectLst/>
                <a:latin typeface="Calibri" panose="020F0502020204030204" pitchFamily="34" charset="0"/>
                <a:ea typeface="Calibri" panose="020F0502020204030204" pitchFamily="34" charset="0"/>
                <a:cs typeface="Times New Roman" panose="02020603050405020304" pitchFamily="18" charset="0"/>
              </a:rPr>
              <a:t>Michael Kerres University of Duisburg-Essen, Germany</a:t>
            </a:r>
            <a:r>
              <a:rPr lang="en-ES" sz="1400" dirty="0">
                <a:solidFill>
                  <a:srgbClr val="F45500"/>
                </a:solidFill>
                <a:effectLst/>
              </a:rPr>
              <a:t> </a:t>
            </a:r>
            <a:endParaRPr lang="en-ES" sz="1800" kern="100" dirty="0">
              <a:solidFill>
                <a:srgbClr val="F45500"/>
              </a:solidFill>
              <a:effectLst/>
              <a:latin typeface="Calibri" panose="020F0502020204030204" pitchFamily="34" charset="0"/>
              <a:ea typeface="Calibri" panose="020F0502020204030204" pitchFamily="34" charset="0"/>
              <a:cs typeface="Times New Roman" panose="02020603050405020304" pitchFamily="18" charset="0"/>
            </a:endParaRPr>
          </a:p>
          <a:p>
            <a:pPr marL="76200" indent="0">
              <a:buNone/>
            </a:pPr>
            <a:endParaRPr lang="en-ES" sz="1800" kern="100" dirty="0">
              <a:latin typeface="Calibri" panose="020F0502020204030204" pitchFamily="34" charset="0"/>
              <a:ea typeface="Calibri" panose="020F0502020204030204" pitchFamily="34" charset="0"/>
              <a:cs typeface="Times New Roman" panose="02020603050405020304" pitchFamily="18" charset="0"/>
            </a:endParaRPr>
          </a:p>
          <a:p>
            <a:pPr marL="76200" indent="0">
              <a:buNone/>
            </a:pPr>
            <a:endParaRPr lang="en-ES" dirty="0"/>
          </a:p>
        </p:txBody>
      </p:sp>
    </p:spTree>
    <p:extLst>
      <p:ext uri="{BB962C8B-B14F-4D97-AF65-F5344CB8AC3E}">
        <p14:creationId xmlns:p14="http://schemas.microsoft.com/office/powerpoint/2010/main" val="439668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A725-AA9B-BB40-9EE9-AF629DF7D7D7}"/>
              </a:ext>
            </a:extLst>
          </p:cNvPr>
          <p:cNvSpPr>
            <a:spLocks noGrp="1"/>
          </p:cNvSpPr>
          <p:nvPr>
            <p:ph type="title"/>
          </p:nvPr>
        </p:nvSpPr>
        <p:spPr/>
        <p:txBody>
          <a:bodyPr/>
          <a:lstStyle/>
          <a:p>
            <a:endParaRPr lang="en-ES"/>
          </a:p>
        </p:txBody>
      </p:sp>
      <p:sp>
        <p:nvSpPr>
          <p:cNvPr id="3" name="Text Placeholder 2">
            <a:extLst>
              <a:ext uri="{FF2B5EF4-FFF2-40B4-BE49-F238E27FC236}">
                <a16:creationId xmlns:a16="http://schemas.microsoft.com/office/drawing/2014/main" id="{EDF092AE-26C2-8BF3-4D63-667C71C428F9}"/>
              </a:ext>
            </a:extLst>
          </p:cNvPr>
          <p:cNvSpPr>
            <a:spLocks noGrp="1"/>
          </p:cNvSpPr>
          <p:nvPr>
            <p:ph type="body" idx="1"/>
          </p:nvPr>
        </p:nvSpPr>
        <p:spPr/>
        <p:txBody>
          <a:bodyPr/>
          <a:lstStyle/>
          <a:p>
            <a:pPr marL="76200" indent="0">
              <a:buNone/>
            </a:pPr>
            <a:endParaRPr lang="en-ES" b="1" dirty="0"/>
          </a:p>
          <a:p>
            <a:pPr marL="76200" indent="0">
              <a:buNone/>
            </a:pPr>
            <a:endParaRPr lang="en-ES" b="1" dirty="0"/>
          </a:p>
          <a:p>
            <a:pPr marL="76200" indent="0">
              <a:buNone/>
            </a:pPr>
            <a:endParaRPr lang="en-ES" b="1" dirty="0"/>
          </a:p>
          <a:p>
            <a:pPr marL="76200" indent="0">
              <a:buNone/>
            </a:pPr>
            <a:r>
              <a:rPr lang="en-ES" b="1" dirty="0"/>
              <a:t>Para muitos pensar em educação aberta é pensar em recursos       educacionais abertos…</a:t>
            </a:r>
          </a:p>
          <a:p>
            <a:endParaRPr lang="en-ES" dirty="0"/>
          </a:p>
        </p:txBody>
      </p:sp>
    </p:spTree>
    <p:extLst>
      <p:ext uri="{BB962C8B-B14F-4D97-AF65-F5344CB8AC3E}">
        <p14:creationId xmlns:p14="http://schemas.microsoft.com/office/powerpoint/2010/main" val="2799094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8BE6-C883-B9CE-8310-9E13965B9953}"/>
              </a:ext>
            </a:extLst>
          </p:cNvPr>
          <p:cNvSpPr>
            <a:spLocks noGrp="1"/>
          </p:cNvSpPr>
          <p:nvPr>
            <p:ph type="title"/>
          </p:nvPr>
        </p:nvSpPr>
        <p:spPr/>
        <p:txBody>
          <a:bodyPr/>
          <a:lstStyle/>
          <a:p>
            <a:r>
              <a:rPr lang="en-ES" sz="2400" dirty="0">
                <a:latin typeface="+mj-lt"/>
              </a:rPr>
              <a:t>A educação aberta não é </a:t>
            </a:r>
            <a:r>
              <a:rPr lang="en-ES" sz="2400" dirty="0">
                <a:solidFill>
                  <a:srgbClr val="F45500"/>
                </a:solidFill>
                <a:latin typeface="+mj-lt"/>
              </a:rPr>
              <a:t>sinônimo</a:t>
            </a:r>
            <a:r>
              <a:rPr lang="en-ES" sz="2400" dirty="0">
                <a:latin typeface="+mj-lt"/>
              </a:rPr>
              <a:t> dos REA</a:t>
            </a:r>
          </a:p>
        </p:txBody>
      </p:sp>
      <p:sp>
        <p:nvSpPr>
          <p:cNvPr id="3" name="Text Placeholder 2">
            <a:extLst>
              <a:ext uri="{FF2B5EF4-FFF2-40B4-BE49-F238E27FC236}">
                <a16:creationId xmlns:a16="http://schemas.microsoft.com/office/drawing/2014/main" id="{25CCD634-8180-C878-B41E-3FEAF69A60EF}"/>
              </a:ext>
            </a:extLst>
          </p:cNvPr>
          <p:cNvSpPr>
            <a:spLocks noGrp="1"/>
          </p:cNvSpPr>
          <p:nvPr>
            <p:ph type="body" idx="1"/>
          </p:nvPr>
        </p:nvSpPr>
        <p:spPr/>
        <p:txBody>
          <a:bodyPr/>
          <a:lstStyle/>
          <a:p>
            <a:pPr marL="114297" indent="0">
              <a:buNone/>
            </a:pPr>
            <a:endParaRPr lang="en-ES" dirty="0"/>
          </a:p>
          <a:p>
            <a:pPr marL="114297" indent="0">
              <a:buNone/>
            </a:pPr>
            <a:endParaRPr lang="en-ES" dirty="0"/>
          </a:p>
        </p:txBody>
      </p:sp>
      <p:pic>
        <p:nvPicPr>
          <p:cNvPr id="5" name="Picture 4" descr="A black and white symbols&#10;&#10;Description automatically generated with medium confidence">
            <a:extLst>
              <a:ext uri="{FF2B5EF4-FFF2-40B4-BE49-F238E27FC236}">
                <a16:creationId xmlns:a16="http://schemas.microsoft.com/office/drawing/2014/main" id="{5FE87181-B5F7-57BE-7577-45F70E2E9F6A}"/>
              </a:ext>
            </a:extLst>
          </p:cNvPr>
          <p:cNvPicPr>
            <a:picLocks noChangeAspect="1"/>
          </p:cNvPicPr>
          <p:nvPr/>
        </p:nvPicPr>
        <p:blipFill>
          <a:blip r:embed="rId2"/>
          <a:stretch>
            <a:fillRect/>
          </a:stretch>
        </p:blipFill>
        <p:spPr>
          <a:xfrm>
            <a:off x="810464" y="1152475"/>
            <a:ext cx="6743700" cy="3086100"/>
          </a:xfrm>
          <a:prstGeom prst="rect">
            <a:avLst/>
          </a:prstGeom>
        </p:spPr>
      </p:pic>
    </p:spTree>
    <p:extLst>
      <p:ext uri="{BB962C8B-B14F-4D97-AF65-F5344CB8AC3E}">
        <p14:creationId xmlns:p14="http://schemas.microsoft.com/office/powerpoint/2010/main" val="3867738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4F015-67CD-10B6-126A-E1F3CDAEF3F1}"/>
              </a:ext>
            </a:extLst>
          </p:cNvPr>
          <p:cNvSpPr>
            <a:spLocks noGrp="1"/>
          </p:cNvSpPr>
          <p:nvPr>
            <p:ph type="title"/>
          </p:nvPr>
        </p:nvSpPr>
        <p:spPr/>
        <p:txBody>
          <a:bodyPr/>
          <a:lstStyle/>
          <a:p>
            <a:endParaRPr lang="en-ES" dirty="0"/>
          </a:p>
        </p:txBody>
      </p:sp>
      <p:sp>
        <p:nvSpPr>
          <p:cNvPr id="3" name="Text Placeholder 2">
            <a:extLst>
              <a:ext uri="{FF2B5EF4-FFF2-40B4-BE49-F238E27FC236}">
                <a16:creationId xmlns:a16="http://schemas.microsoft.com/office/drawing/2014/main" id="{EC8B3B01-C935-7E98-A22A-192593795D70}"/>
              </a:ext>
            </a:extLst>
          </p:cNvPr>
          <p:cNvSpPr>
            <a:spLocks noGrp="1"/>
          </p:cNvSpPr>
          <p:nvPr>
            <p:ph type="body" idx="1"/>
          </p:nvPr>
        </p:nvSpPr>
        <p:spPr/>
        <p:txBody>
          <a:bodyPr/>
          <a:lstStyle/>
          <a:p>
            <a:pPr marL="76200" indent="0">
              <a:buNone/>
            </a:pPr>
            <a:r>
              <a:rPr lang="en-ES" dirty="0"/>
              <a:t>“A educação aberta é complexa, e a complexidade não é necessariamente algo ruim. </a:t>
            </a:r>
            <a:r>
              <a:rPr lang="en-GB" dirty="0" err="1"/>
              <a:t>Compreender</a:t>
            </a:r>
            <a:r>
              <a:rPr lang="en-GB" dirty="0"/>
              <a:t> a </a:t>
            </a:r>
            <a:r>
              <a:rPr lang="en-GB" dirty="0" err="1"/>
              <a:t>complexidade</a:t>
            </a:r>
            <a:r>
              <a:rPr lang="en-GB" dirty="0"/>
              <a:t> r</a:t>
            </a:r>
            <a:r>
              <a:rPr lang="en-ES" dirty="0"/>
              <a:t>equer pensamento crítico, imersão e reflexão, dúvidas e questionamentos, que fazem com que o resultado seja o crescimento intelectual, cognitivo e pessoal."</a:t>
            </a:r>
          </a:p>
          <a:p>
            <a:pPr marL="76200" indent="0">
              <a:buNone/>
            </a:pPr>
            <a:endParaRPr lang="en-ES" dirty="0"/>
          </a:p>
          <a:p>
            <a:pPr marL="76200" indent="0" algn="r">
              <a:buNone/>
            </a:pPr>
            <a:r>
              <a:rPr lang="en-ES" dirty="0"/>
              <a:t>Andreia Inamorato</a:t>
            </a:r>
          </a:p>
        </p:txBody>
      </p:sp>
    </p:spTree>
    <p:extLst>
      <p:ext uri="{BB962C8B-B14F-4D97-AF65-F5344CB8AC3E}">
        <p14:creationId xmlns:p14="http://schemas.microsoft.com/office/powerpoint/2010/main" val="133331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00B4-362E-B6A9-6E63-0C45AB974D15}"/>
              </a:ext>
            </a:extLst>
          </p:cNvPr>
          <p:cNvSpPr>
            <a:spLocks noGrp="1"/>
          </p:cNvSpPr>
          <p:nvPr>
            <p:ph type="title"/>
          </p:nvPr>
        </p:nvSpPr>
        <p:spPr/>
        <p:txBody>
          <a:bodyPr/>
          <a:lstStyle/>
          <a:p>
            <a:endParaRPr lang="en-ES"/>
          </a:p>
        </p:txBody>
      </p:sp>
      <p:sp>
        <p:nvSpPr>
          <p:cNvPr id="3" name="Text Placeholder 2">
            <a:extLst>
              <a:ext uri="{FF2B5EF4-FFF2-40B4-BE49-F238E27FC236}">
                <a16:creationId xmlns:a16="http://schemas.microsoft.com/office/drawing/2014/main" id="{35B37609-223D-38BF-5673-B3C129B2CA79}"/>
              </a:ext>
            </a:extLst>
          </p:cNvPr>
          <p:cNvSpPr>
            <a:spLocks noGrp="1"/>
          </p:cNvSpPr>
          <p:nvPr>
            <p:ph type="body" idx="1"/>
          </p:nvPr>
        </p:nvSpPr>
        <p:spPr/>
        <p:txBody>
          <a:bodyPr/>
          <a:lstStyle/>
          <a:p>
            <a:pPr marL="76200" indent="0">
              <a:buNone/>
            </a:pPr>
            <a:endParaRPr lang="en-ES" dirty="0"/>
          </a:p>
          <a:p>
            <a:pPr marL="76200" indent="0">
              <a:buNone/>
            </a:pPr>
            <a:endParaRPr lang="en-ES" dirty="0"/>
          </a:p>
          <a:p>
            <a:pPr marL="76200" indent="0">
              <a:buNone/>
            </a:pPr>
            <a:endParaRPr lang="en-ES" dirty="0"/>
          </a:p>
          <a:p>
            <a:pPr marL="76200" indent="0">
              <a:buNone/>
            </a:pPr>
            <a:r>
              <a:rPr lang="en-ES" dirty="0"/>
              <a:t>       ‘Desempacotando’ a complexidade da educação aberta…</a:t>
            </a:r>
          </a:p>
        </p:txBody>
      </p:sp>
    </p:spTree>
    <p:extLst>
      <p:ext uri="{BB962C8B-B14F-4D97-AF65-F5344CB8AC3E}">
        <p14:creationId xmlns:p14="http://schemas.microsoft.com/office/powerpoint/2010/main" val="187886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lking in a hallway&#10;&#10;Description automatically generated">
            <a:extLst>
              <a:ext uri="{FF2B5EF4-FFF2-40B4-BE49-F238E27FC236}">
                <a16:creationId xmlns:a16="http://schemas.microsoft.com/office/drawing/2014/main" id="{97EF5883-C5B5-D0CD-E282-7C6AE6EF38B8}"/>
              </a:ext>
            </a:extLst>
          </p:cNvPr>
          <p:cNvPicPr>
            <a:picLocks noGrp="1" noChangeAspect="1"/>
          </p:cNvPicPr>
          <p:nvPr>
            <p:ph type="pic" idx="2"/>
          </p:nvPr>
        </p:nvPicPr>
        <p:blipFill>
          <a:blip r:embed="rId2"/>
          <a:srcRect t="6666" b="6666"/>
          <a:stretch>
            <a:fillRect/>
          </a:stretch>
        </p:blipFill>
        <p:spPr/>
      </p:pic>
      <p:pic>
        <p:nvPicPr>
          <p:cNvPr id="7" name="Picture Placeholder 6" descr="A screenshot of a computer&#10;&#10;Description automatically generated">
            <a:extLst>
              <a:ext uri="{FF2B5EF4-FFF2-40B4-BE49-F238E27FC236}">
                <a16:creationId xmlns:a16="http://schemas.microsoft.com/office/drawing/2014/main" id="{E61E2A40-E51E-F6E9-E7EA-E7BFED825E79}"/>
              </a:ext>
            </a:extLst>
          </p:cNvPr>
          <p:cNvPicPr>
            <a:picLocks noGrp="1" noChangeAspect="1"/>
          </p:cNvPicPr>
          <p:nvPr>
            <p:ph type="pic" idx="3"/>
          </p:nvPr>
        </p:nvPicPr>
        <p:blipFill>
          <a:blip r:embed="rId3"/>
          <a:srcRect t="1074" b="1074"/>
          <a:stretch>
            <a:fillRect/>
          </a:stretch>
        </p:blipFill>
        <p:spPr>
          <a:xfrm>
            <a:off x="4043299" y="720000"/>
            <a:ext cx="3469327" cy="3891000"/>
          </a:xfrm>
        </p:spPr>
      </p:pic>
      <p:sp>
        <p:nvSpPr>
          <p:cNvPr id="8" name="TextBox 7">
            <a:extLst>
              <a:ext uri="{FF2B5EF4-FFF2-40B4-BE49-F238E27FC236}">
                <a16:creationId xmlns:a16="http://schemas.microsoft.com/office/drawing/2014/main" id="{8A25E05F-80C4-E32E-7F45-E6F7BF013BBC}"/>
              </a:ext>
            </a:extLst>
          </p:cNvPr>
          <p:cNvSpPr txBox="1"/>
          <p:nvPr/>
        </p:nvSpPr>
        <p:spPr>
          <a:xfrm>
            <a:off x="6681977" y="2142280"/>
            <a:ext cx="1974273" cy="523220"/>
          </a:xfrm>
          <a:prstGeom prst="rect">
            <a:avLst/>
          </a:prstGeom>
          <a:noFill/>
        </p:spPr>
        <p:txBody>
          <a:bodyPr wrap="square" rtlCol="0">
            <a:spAutoFit/>
          </a:bodyPr>
          <a:lstStyle/>
          <a:p>
            <a:r>
              <a:rPr lang="en-GB" dirty="0"/>
              <a:t>Para </a:t>
            </a:r>
            <a:r>
              <a:rPr lang="en-GB" dirty="0" err="1"/>
              <a:t>baixar</a:t>
            </a:r>
            <a:r>
              <a:rPr lang="en-GB" dirty="0"/>
              <a:t>:</a:t>
            </a:r>
          </a:p>
          <a:p>
            <a:r>
              <a:rPr lang="en-GB" dirty="0"/>
              <a:t>a</a:t>
            </a:r>
            <a:r>
              <a:rPr lang="en-ES" dirty="0"/>
              <a:t>ndreiainamorato.com</a:t>
            </a:r>
          </a:p>
        </p:txBody>
      </p:sp>
    </p:spTree>
    <p:extLst>
      <p:ext uri="{BB962C8B-B14F-4D97-AF65-F5344CB8AC3E}">
        <p14:creationId xmlns:p14="http://schemas.microsoft.com/office/powerpoint/2010/main" val="1562368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3"/>
          <p:cNvSpPr txBox="1">
            <a:spLocks noGrp="1"/>
          </p:cNvSpPr>
          <p:nvPr>
            <p:ph type="subTitle" idx="1"/>
          </p:nvPr>
        </p:nvSpPr>
        <p:spPr>
          <a:xfrm>
            <a:off x="1019250" y="2834050"/>
            <a:ext cx="77613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dirty="0"/>
              <a:t>Andreia Inamorato dos Santos, PhD </a:t>
            </a:r>
          </a:p>
          <a:p>
            <a:pPr marL="0" lvl="0" indent="0" algn="ctr" rtl="0">
              <a:spcBef>
                <a:spcPts val="0"/>
              </a:spcBef>
              <a:spcAft>
                <a:spcPts val="0"/>
              </a:spcAft>
              <a:buNone/>
            </a:pPr>
            <a:r>
              <a:rPr lang="pt-BR" dirty="0" err="1"/>
              <a:t>Universidad</a:t>
            </a:r>
            <a:r>
              <a:rPr lang="pt-BR" dirty="0"/>
              <a:t> de Barcelona</a:t>
            </a:r>
            <a:endParaRPr dirty="0"/>
          </a:p>
          <a:p>
            <a:pPr marL="0" lvl="0" indent="0" algn="ctr" rtl="0">
              <a:spcBef>
                <a:spcPts val="0"/>
              </a:spcBef>
              <a:spcAft>
                <a:spcPts val="0"/>
              </a:spcAft>
              <a:buNone/>
            </a:pPr>
            <a:r>
              <a:rPr lang="pt-BR" dirty="0" err="1"/>
              <a:t>ainamorato@gmail.com</a:t>
            </a:r>
            <a:endParaRPr dirty="0"/>
          </a:p>
        </p:txBody>
      </p:sp>
      <p:sp>
        <p:nvSpPr>
          <p:cNvPr id="88" name="Google Shape;88;p23"/>
          <p:cNvSpPr txBox="1">
            <a:spLocks noGrp="1"/>
          </p:cNvSpPr>
          <p:nvPr>
            <p:ph type="title"/>
          </p:nvPr>
        </p:nvSpPr>
        <p:spPr>
          <a:xfrm>
            <a:off x="1019250" y="942225"/>
            <a:ext cx="7453200" cy="165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sz="3600" dirty="0"/>
              <a:t>Educação Aberta e a Distância numa Perspectiva Internacional</a:t>
            </a:r>
            <a:endParaRPr sz="3600" dirty="0"/>
          </a:p>
        </p:txBody>
      </p:sp>
      <p:pic>
        <p:nvPicPr>
          <p:cNvPr id="5" name="Picture 4" descr="A close-up of a logo&#10;&#10;Description automatically generated">
            <a:extLst>
              <a:ext uri="{FF2B5EF4-FFF2-40B4-BE49-F238E27FC236}">
                <a16:creationId xmlns:a16="http://schemas.microsoft.com/office/drawing/2014/main" id="{8E14A76C-2FF5-9361-AC40-D83F28CFEE1B}"/>
              </a:ext>
            </a:extLst>
          </p:cNvPr>
          <p:cNvPicPr>
            <a:picLocks noChangeAspect="1"/>
          </p:cNvPicPr>
          <p:nvPr/>
        </p:nvPicPr>
        <p:blipFill>
          <a:blip r:embed="rId3"/>
          <a:stretch>
            <a:fillRect/>
          </a:stretch>
        </p:blipFill>
        <p:spPr>
          <a:xfrm>
            <a:off x="1019250" y="4383740"/>
            <a:ext cx="1876350" cy="564301"/>
          </a:xfrm>
          <a:prstGeom prst="rect">
            <a:avLst/>
          </a:prstGeom>
        </p:spPr>
      </p:pic>
      <p:pic>
        <p:nvPicPr>
          <p:cNvPr id="7" name="Picture 6" descr="A grey and black sign with a person in a circle&#10;&#10;Description automatically generated">
            <a:extLst>
              <a:ext uri="{FF2B5EF4-FFF2-40B4-BE49-F238E27FC236}">
                <a16:creationId xmlns:a16="http://schemas.microsoft.com/office/drawing/2014/main" id="{7A8597D8-BA2A-C5DD-B305-86D6AD65AAAA}"/>
              </a:ext>
            </a:extLst>
          </p:cNvPr>
          <p:cNvPicPr>
            <a:picLocks noChangeAspect="1"/>
          </p:cNvPicPr>
          <p:nvPr/>
        </p:nvPicPr>
        <p:blipFill>
          <a:blip r:embed="rId4"/>
          <a:stretch>
            <a:fillRect/>
          </a:stretch>
        </p:blipFill>
        <p:spPr>
          <a:xfrm>
            <a:off x="7722968" y="185135"/>
            <a:ext cx="1219200" cy="4191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D50621-C158-5F42-8753-1091C221826A}"/>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54188D64-4FAA-ADCF-E3D8-9991D6BE5FB0}"/>
              </a:ext>
            </a:extLst>
          </p:cNvPr>
          <p:cNvSpPr>
            <a:spLocks noGrp="1"/>
          </p:cNvSpPr>
          <p:nvPr>
            <p:ph type="title"/>
          </p:nvPr>
        </p:nvSpPr>
        <p:spPr/>
        <p:txBody>
          <a:bodyPr/>
          <a:lstStyle/>
          <a:p>
            <a:endParaRPr lang="en-ES"/>
          </a:p>
        </p:txBody>
      </p:sp>
      <p:pic>
        <p:nvPicPr>
          <p:cNvPr id="5" name="Picture 4" descr="A brochure with text and images&#10;&#10;Description automatically generated">
            <a:extLst>
              <a:ext uri="{FF2B5EF4-FFF2-40B4-BE49-F238E27FC236}">
                <a16:creationId xmlns:a16="http://schemas.microsoft.com/office/drawing/2014/main" id="{880A5029-6B1E-1BA0-66EC-99EB7DDB74B1}"/>
              </a:ext>
            </a:extLst>
          </p:cNvPr>
          <p:cNvPicPr>
            <a:picLocks noChangeAspect="1"/>
          </p:cNvPicPr>
          <p:nvPr/>
        </p:nvPicPr>
        <p:blipFill>
          <a:blip r:embed="rId2"/>
          <a:stretch>
            <a:fillRect/>
          </a:stretch>
        </p:blipFill>
        <p:spPr>
          <a:xfrm>
            <a:off x="1019250" y="0"/>
            <a:ext cx="7338498" cy="5143500"/>
          </a:xfrm>
          <a:prstGeom prst="rect">
            <a:avLst/>
          </a:prstGeom>
        </p:spPr>
      </p:pic>
    </p:spTree>
    <p:extLst>
      <p:ext uri="{BB962C8B-B14F-4D97-AF65-F5344CB8AC3E}">
        <p14:creationId xmlns:p14="http://schemas.microsoft.com/office/powerpoint/2010/main" val="3592192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EC71018-115B-31F6-7939-D76FBDD80B2B}"/>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BEBBEBD4-2006-DF07-36B8-EB36BF0E33FE}"/>
              </a:ext>
            </a:extLst>
          </p:cNvPr>
          <p:cNvSpPr>
            <a:spLocks noGrp="1"/>
          </p:cNvSpPr>
          <p:nvPr>
            <p:ph type="title"/>
          </p:nvPr>
        </p:nvSpPr>
        <p:spPr/>
        <p:txBody>
          <a:bodyPr/>
          <a:lstStyle/>
          <a:p>
            <a:endParaRPr lang="en-ES"/>
          </a:p>
        </p:txBody>
      </p:sp>
      <p:pic>
        <p:nvPicPr>
          <p:cNvPr id="5" name="Picture 4" descr="A blue and grey brochure with text&#10;&#10;Description automatically generated">
            <a:extLst>
              <a:ext uri="{FF2B5EF4-FFF2-40B4-BE49-F238E27FC236}">
                <a16:creationId xmlns:a16="http://schemas.microsoft.com/office/drawing/2014/main" id="{C0C50EEE-661E-879C-7F48-D37C4681D33E}"/>
              </a:ext>
            </a:extLst>
          </p:cNvPr>
          <p:cNvPicPr>
            <a:picLocks noChangeAspect="1"/>
          </p:cNvPicPr>
          <p:nvPr/>
        </p:nvPicPr>
        <p:blipFill>
          <a:blip r:embed="rId2"/>
          <a:stretch>
            <a:fillRect/>
          </a:stretch>
        </p:blipFill>
        <p:spPr>
          <a:xfrm>
            <a:off x="918266" y="22275"/>
            <a:ext cx="7307467" cy="5143500"/>
          </a:xfrm>
          <a:prstGeom prst="rect">
            <a:avLst/>
          </a:prstGeom>
        </p:spPr>
      </p:pic>
    </p:spTree>
    <p:extLst>
      <p:ext uri="{BB962C8B-B14F-4D97-AF65-F5344CB8AC3E}">
        <p14:creationId xmlns:p14="http://schemas.microsoft.com/office/powerpoint/2010/main" val="424925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C426A4F-BC10-96C3-8168-6A2E9B3A3B4D}"/>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6D3E5989-5FAF-5B05-AEF6-CE8D99D6F542}"/>
              </a:ext>
            </a:extLst>
          </p:cNvPr>
          <p:cNvSpPr>
            <a:spLocks noGrp="1"/>
          </p:cNvSpPr>
          <p:nvPr>
            <p:ph type="title"/>
          </p:nvPr>
        </p:nvSpPr>
        <p:spPr/>
        <p:txBody>
          <a:bodyPr/>
          <a:lstStyle/>
          <a:p>
            <a:endParaRPr lang="en-ES"/>
          </a:p>
        </p:txBody>
      </p:sp>
      <p:pic>
        <p:nvPicPr>
          <p:cNvPr id="5" name="Picture 4" descr="A brochure with text and a computer&#10;&#10;Description automatically generated">
            <a:extLst>
              <a:ext uri="{FF2B5EF4-FFF2-40B4-BE49-F238E27FC236}">
                <a16:creationId xmlns:a16="http://schemas.microsoft.com/office/drawing/2014/main" id="{674EFD19-CAAF-D99B-B04C-0B689E096D90}"/>
              </a:ext>
            </a:extLst>
          </p:cNvPr>
          <p:cNvPicPr>
            <a:picLocks noChangeAspect="1"/>
          </p:cNvPicPr>
          <p:nvPr/>
        </p:nvPicPr>
        <p:blipFill>
          <a:blip r:embed="rId2"/>
          <a:stretch>
            <a:fillRect/>
          </a:stretch>
        </p:blipFill>
        <p:spPr>
          <a:xfrm>
            <a:off x="1019250" y="0"/>
            <a:ext cx="7290257" cy="5143500"/>
          </a:xfrm>
          <a:prstGeom prst="rect">
            <a:avLst/>
          </a:prstGeom>
        </p:spPr>
      </p:pic>
    </p:spTree>
    <p:extLst>
      <p:ext uri="{BB962C8B-B14F-4D97-AF65-F5344CB8AC3E}">
        <p14:creationId xmlns:p14="http://schemas.microsoft.com/office/powerpoint/2010/main" val="4245262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00B75B1-4702-4B1A-092A-D28DFFD1A9A9}"/>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42E55611-404B-D1D2-6F45-09F263C5AF03}"/>
              </a:ext>
            </a:extLst>
          </p:cNvPr>
          <p:cNvSpPr>
            <a:spLocks noGrp="1"/>
          </p:cNvSpPr>
          <p:nvPr>
            <p:ph type="title"/>
          </p:nvPr>
        </p:nvSpPr>
        <p:spPr/>
        <p:txBody>
          <a:bodyPr/>
          <a:lstStyle/>
          <a:p>
            <a:endParaRPr lang="en-ES"/>
          </a:p>
        </p:txBody>
      </p:sp>
      <p:pic>
        <p:nvPicPr>
          <p:cNvPr id="5" name="Picture 4" descr="A brochure with text and images&#10;&#10;Description automatically generated">
            <a:extLst>
              <a:ext uri="{FF2B5EF4-FFF2-40B4-BE49-F238E27FC236}">
                <a16:creationId xmlns:a16="http://schemas.microsoft.com/office/drawing/2014/main" id="{59189E4E-2713-14BD-17EA-CBD30BA0BFE6}"/>
              </a:ext>
            </a:extLst>
          </p:cNvPr>
          <p:cNvPicPr>
            <a:picLocks noChangeAspect="1"/>
          </p:cNvPicPr>
          <p:nvPr/>
        </p:nvPicPr>
        <p:blipFill>
          <a:blip r:embed="rId2"/>
          <a:stretch>
            <a:fillRect/>
          </a:stretch>
        </p:blipFill>
        <p:spPr>
          <a:xfrm>
            <a:off x="1019250" y="0"/>
            <a:ext cx="7274845" cy="5143500"/>
          </a:xfrm>
          <a:prstGeom prst="rect">
            <a:avLst/>
          </a:prstGeom>
        </p:spPr>
      </p:pic>
    </p:spTree>
    <p:extLst>
      <p:ext uri="{BB962C8B-B14F-4D97-AF65-F5344CB8AC3E}">
        <p14:creationId xmlns:p14="http://schemas.microsoft.com/office/powerpoint/2010/main" val="1709683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504BED4-EF95-37AA-04AB-94EAD4D51561}"/>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C0490B1C-B695-3F5F-6C74-9681D1F29E0E}"/>
              </a:ext>
            </a:extLst>
          </p:cNvPr>
          <p:cNvSpPr>
            <a:spLocks noGrp="1"/>
          </p:cNvSpPr>
          <p:nvPr>
            <p:ph type="title"/>
          </p:nvPr>
        </p:nvSpPr>
        <p:spPr/>
        <p:txBody>
          <a:bodyPr/>
          <a:lstStyle/>
          <a:p>
            <a:endParaRPr lang="en-ES"/>
          </a:p>
        </p:txBody>
      </p:sp>
      <p:pic>
        <p:nvPicPr>
          <p:cNvPr id="5" name="Picture 4" descr="A brochure with text and images&#10;&#10;Description automatically generated">
            <a:extLst>
              <a:ext uri="{FF2B5EF4-FFF2-40B4-BE49-F238E27FC236}">
                <a16:creationId xmlns:a16="http://schemas.microsoft.com/office/drawing/2014/main" id="{C88A2586-1D68-F49C-D19E-AD4E2A881950}"/>
              </a:ext>
            </a:extLst>
          </p:cNvPr>
          <p:cNvPicPr>
            <a:picLocks noChangeAspect="1"/>
          </p:cNvPicPr>
          <p:nvPr/>
        </p:nvPicPr>
        <p:blipFill>
          <a:blip r:embed="rId2"/>
          <a:stretch>
            <a:fillRect/>
          </a:stretch>
        </p:blipFill>
        <p:spPr>
          <a:xfrm>
            <a:off x="1019250" y="0"/>
            <a:ext cx="7310336" cy="5143500"/>
          </a:xfrm>
          <a:prstGeom prst="rect">
            <a:avLst/>
          </a:prstGeom>
        </p:spPr>
      </p:pic>
    </p:spTree>
    <p:extLst>
      <p:ext uri="{BB962C8B-B14F-4D97-AF65-F5344CB8AC3E}">
        <p14:creationId xmlns:p14="http://schemas.microsoft.com/office/powerpoint/2010/main" val="3052834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55EF599-FC97-23EC-7C48-E80DB6820796}"/>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EA25F2CA-DB75-92C5-061D-EFDBE644AD14}"/>
              </a:ext>
            </a:extLst>
          </p:cNvPr>
          <p:cNvSpPr>
            <a:spLocks noGrp="1"/>
          </p:cNvSpPr>
          <p:nvPr>
            <p:ph type="title"/>
          </p:nvPr>
        </p:nvSpPr>
        <p:spPr/>
        <p:txBody>
          <a:bodyPr/>
          <a:lstStyle/>
          <a:p>
            <a:endParaRPr lang="en-ES"/>
          </a:p>
        </p:txBody>
      </p:sp>
      <p:pic>
        <p:nvPicPr>
          <p:cNvPr id="5" name="Picture 4" descr="A brochure with a padlock on top of a keyboard&#10;&#10;Description automatically generated">
            <a:extLst>
              <a:ext uri="{FF2B5EF4-FFF2-40B4-BE49-F238E27FC236}">
                <a16:creationId xmlns:a16="http://schemas.microsoft.com/office/drawing/2014/main" id="{35EA9014-1CDC-48B8-181D-7FE94059CCEE}"/>
              </a:ext>
            </a:extLst>
          </p:cNvPr>
          <p:cNvPicPr>
            <a:picLocks noChangeAspect="1"/>
          </p:cNvPicPr>
          <p:nvPr/>
        </p:nvPicPr>
        <p:blipFill>
          <a:blip r:embed="rId2"/>
          <a:stretch>
            <a:fillRect/>
          </a:stretch>
        </p:blipFill>
        <p:spPr>
          <a:xfrm>
            <a:off x="1019250" y="-42921"/>
            <a:ext cx="7360627" cy="5229341"/>
          </a:xfrm>
          <a:prstGeom prst="rect">
            <a:avLst/>
          </a:prstGeom>
        </p:spPr>
      </p:pic>
    </p:spTree>
    <p:extLst>
      <p:ext uri="{BB962C8B-B14F-4D97-AF65-F5344CB8AC3E}">
        <p14:creationId xmlns:p14="http://schemas.microsoft.com/office/powerpoint/2010/main" val="1599973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0FB6322-612F-5EB5-73DE-282B2A83F083}"/>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5BE1B9E7-0928-3DBB-66F1-F9B99A9DF3F9}"/>
              </a:ext>
            </a:extLst>
          </p:cNvPr>
          <p:cNvSpPr>
            <a:spLocks noGrp="1"/>
          </p:cNvSpPr>
          <p:nvPr>
            <p:ph type="title"/>
          </p:nvPr>
        </p:nvSpPr>
        <p:spPr/>
        <p:txBody>
          <a:bodyPr/>
          <a:lstStyle/>
          <a:p>
            <a:endParaRPr lang="en-ES"/>
          </a:p>
        </p:txBody>
      </p:sp>
      <p:pic>
        <p:nvPicPr>
          <p:cNvPr id="5" name="Picture 4" descr="A brochure with text and images&#10;&#10;Description automatically generated">
            <a:extLst>
              <a:ext uri="{FF2B5EF4-FFF2-40B4-BE49-F238E27FC236}">
                <a16:creationId xmlns:a16="http://schemas.microsoft.com/office/drawing/2014/main" id="{DE12A9B3-DA94-F3CB-CB5B-469A2C11291C}"/>
              </a:ext>
            </a:extLst>
          </p:cNvPr>
          <p:cNvPicPr>
            <a:picLocks noChangeAspect="1"/>
          </p:cNvPicPr>
          <p:nvPr/>
        </p:nvPicPr>
        <p:blipFill>
          <a:blip r:embed="rId2"/>
          <a:stretch>
            <a:fillRect/>
          </a:stretch>
        </p:blipFill>
        <p:spPr>
          <a:xfrm>
            <a:off x="937768" y="0"/>
            <a:ext cx="7268463" cy="5143500"/>
          </a:xfrm>
          <a:prstGeom prst="rect">
            <a:avLst/>
          </a:prstGeom>
        </p:spPr>
      </p:pic>
    </p:spTree>
    <p:extLst>
      <p:ext uri="{BB962C8B-B14F-4D97-AF65-F5344CB8AC3E}">
        <p14:creationId xmlns:p14="http://schemas.microsoft.com/office/powerpoint/2010/main" val="1287849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A485CBB-9394-6344-C106-15F639AAE0BB}"/>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71D8E777-ABF6-19EF-8366-BD33EC5DA1AA}"/>
              </a:ext>
            </a:extLst>
          </p:cNvPr>
          <p:cNvSpPr>
            <a:spLocks noGrp="1"/>
          </p:cNvSpPr>
          <p:nvPr>
            <p:ph type="title"/>
          </p:nvPr>
        </p:nvSpPr>
        <p:spPr/>
        <p:txBody>
          <a:bodyPr/>
          <a:lstStyle/>
          <a:p>
            <a:endParaRPr lang="en-ES"/>
          </a:p>
        </p:txBody>
      </p:sp>
      <p:pic>
        <p:nvPicPr>
          <p:cNvPr id="5" name="Picture 4" descr="A blue and white brochure with text&#10;&#10;Description automatically generated">
            <a:extLst>
              <a:ext uri="{FF2B5EF4-FFF2-40B4-BE49-F238E27FC236}">
                <a16:creationId xmlns:a16="http://schemas.microsoft.com/office/drawing/2014/main" id="{2F482A31-13F9-7986-869F-3B2A50BC23F9}"/>
              </a:ext>
            </a:extLst>
          </p:cNvPr>
          <p:cNvPicPr>
            <a:picLocks noChangeAspect="1"/>
          </p:cNvPicPr>
          <p:nvPr/>
        </p:nvPicPr>
        <p:blipFill>
          <a:blip r:embed="rId2"/>
          <a:stretch>
            <a:fillRect/>
          </a:stretch>
        </p:blipFill>
        <p:spPr>
          <a:xfrm>
            <a:off x="956326" y="0"/>
            <a:ext cx="7231348" cy="5143500"/>
          </a:xfrm>
          <a:prstGeom prst="rect">
            <a:avLst/>
          </a:prstGeom>
        </p:spPr>
      </p:pic>
    </p:spTree>
    <p:extLst>
      <p:ext uri="{BB962C8B-B14F-4D97-AF65-F5344CB8AC3E}">
        <p14:creationId xmlns:p14="http://schemas.microsoft.com/office/powerpoint/2010/main" val="127634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7137937-B98B-3C3A-3AFA-F38C586FE150}"/>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73BBADEC-E069-7BE7-6CE6-026BE48C71FB}"/>
              </a:ext>
            </a:extLst>
          </p:cNvPr>
          <p:cNvSpPr>
            <a:spLocks noGrp="1"/>
          </p:cNvSpPr>
          <p:nvPr>
            <p:ph type="title"/>
          </p:nvPr>
        </p:nvSpPr>
        <p:spPr/>
        <p:txBody>
          <a:bodyPr/>
          <a:lstStyle/>
          <a:p>
            <a:endParaRPr lang="en-ES"/>
          </a:p>
        </p:txBody>
      </p:sp>
      <p:pic>
        <p:nvPicPr>
          <p:cNvPr id="5" name="Picture 4" descr="A blue and white brochure with text and a pen&#10;&#10;Description automatically generated">
            <a:extLst>
              <a:ext uri="{FF2B5EF4-FFF2-40B4-BE49-F238E27FC236}">
                <a16:creationId xmlns:a16="http://schemas.microsoft.com/office/drawing/2014/main" id="{8F4FE60C-DC9C-22FD-395A-651B9D48F19C}"/>
              </a:ext>
            </a:extLst>
          </p:cNvPr>
          <p:cNvPicPr>
            <a:picLocks noChangeAspect="1"/>
          </p:cNvPicPr>
          <p:nvPr/>
        </p:nvPicPr>
        <p:blipFill>
          <a:blip r:embed="rId2"/>
          <a:stretch>
            <a:fillRect/>
          </a:stretch>
        </p:blipFill>
        <p:spPr>
          <a:xfrm>
            <a:off x="1019250" y="0"/>
            <a:ext cx="7332223" cy="5143500"/>
          </a:xfrm>
          <a:prstGeom prst="rect">
            <a:avLst/>
          </a:prstGeom>
        </p:spPr>
      </p:pic>
    </p:spTree>
    <p:extLst>
      <p:ext uri="{BB962C8B-B14F-4D97-AF65-F5344CB8AC3E}">
        <p14:creationId xmlns:p14="http://schemas.microsoft.com/office/powerpoint/2010/main" val="242412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C9D1D35-7655-6DA3-ABA5-B2BB073F7C76}"/>
              </a:ext>
            </a:extLst>
          </p:cNvPr>
          <p:cNvSpPr>
            <a:spLocks noGrp="1"/>
          </p:cNvSpPr>
          <p:nvPr>
            <p:ph type="subTitle" idx="1"/>
          </p:nvPr>
        </p:nvSpPr>
        <p:spPr/>
        <p:txBody>
          <a:bodyPr/>
          <a:lstStyle/>
          <a:p>
            <a:endParaRPr lang="en-ES"/>
          </a:p>
        </p:txBody>
      </p:sp>
      <p:sp>
        <p:nvSpPr>
          <p:cNvPr id="3" name="Title 2">
            <a:extLst>
              <a:ext uri="{FF2B5EF4-FFF2-40B4-BE49-F238E27FC236}">
                <a16:creationId xmlns:a16="http://schemas.microsoft.com/office/drawing/2014/main" id="{6F4D6DFF-7EFA-B1AD-D5BA-6B9F0E115DB8}"/>
              </a:ext>
            </a:extLst>
          </p:cNvPr>
          <p:cNvSpPr>
            <a:spLocks noGrp="1"/>
          </p:cNvSpPr>
          <p:nvPr>
            <p:ph type="title"/>
          </p:nvPr>
        </p:nvSpPr>
        <p:spPr/>
        <p:txBody>
          <a:bodyPr/>
          <a:lstStyle/>
          <a:p>
            <a:endParaRPr lang="en-ES"/>
          </a:p>
        </p:txBody>
      </p:sp>
      <p:pic>
        <p:nvPicPr>
          <p:cNvPr id="5" name="Picture 4" descr="A blue and white brochure&#10;&#10;Description automatically generated">
            <a:extLst>
              <a:ext uri="{FF2B5EF4-FFF2-40B4-BE49-F238E27FC236}">
                <a16:creationId xmlns:a16="http://schemas.microsoft.com/office/drawing/2014/main" id="{70F41FA6-34DC-A929-8C49-9691D174F4CB}"/>
              </a:ext>
            </a:extLst>
          </p:cNvPr>
          <p:cNvPicPr>
            <a:picLocks noChangeAspect="1"/>
          </p:cNvPicPr>
          <p:nvPr/>
        </p:nvPicPr>
        <p:blipFill>
          <a:blip r:embed="rId2"/>
          <a:stretch>
            <a:fillRect/>
          </a:stretch>
        </p:blipFill>
        <p:spPr>
          <a:xfrm>
            <a:off x="1019250" y="0"/>
            <a:ext cx="7336890" cy="5143500"/>
          </a:xfrm>
          <a:prstGeom prst="rect">
            <a:avLst/>
          </a:prstGeom>
        </p:spPr>
      </p:pic>
    </p:spTree>
    <p:extLst>
      <p:ext uri="{BB962C8B-B14F-4D97-AF65-F5344CB8AC3E}">
        <p14:creationId xmlns:p14="http://schemas.microsoft.com/office/powerpoint/2010/main" val="3521307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3" name="Picture Placeholder 2" descr="A person smiling with her hand under her chin&#10;&#10;Description automatically generated">
            <a:extLst>
              <a:ext uri="{FF2B5EF4-FFF2-40B4-BE49-F238E27FC236}">
                <a16:creationId xmlns:a16="http://schemas.microsoft.com/office/drawing/2014/main" id="{3DF81CC1-90EB-5E76-2389-A3567E143484}"/>
              </a:ext>
            </a:extLst>
          </p:cNvPr>
          <p:cNvPicPr>
            <a:picLocks noGrp="1" noChangeAspect="1"/>
          </p:cNvPicPr>
          <p:nvPr>
            <p:ph type="pic" idx="2"/>
          </p:nvPr>
        </p:nvPicPr>
        <p:blipFill>
          <a:blip r:embed="rId3"/>
          <a:srcRect l="15226" r="15226"/>
          <a:stretch>
            <a:fillRect/>
          </a:stretch>
        </p:blipFill>
        <p:spPr>
          <a:xfrm>
            <a:off x="5624513" y="233363"/>
            <a:ext cx="3078162" cy="2949575"/>
          </a:xfrm>
          <a:prstGeom prst="ellipse">
            <a:avLst/>
          </a:prstGeom>
        </p:spPr>
      </p:pic>
      <p:sp>
        <p:nvSpPr>
          <p:cNvPr id="94" name="Google Shape;94;p24"/>
          <p:cNvSpPr txBox="1">
            <a:spLocks noGrp="1"/>
          </p:cNvSpPr>
          <p:nvPr>
            <p:ph type="body" idx="1"/>
          </p:nvPr>
        </p:nvSpPr>
        <p:spPr>
          <a:xfrm>
            <a:off x="441325" y="1457833"/>
            <a:ext cx="4641300" cy="30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i="1" dirty="0" err="1"/>
              <a:t>Pesquisadora</a:t>
            </a:r>
            <a:r>
              <a:rPr lang="en-US" sz="2000" i="1" dirty="0"/>
              <a:t> </a:t>
            </a:r>
            <a:r>
              <a:rPr lang="en-US" sz="2000" i="1" dirty="0" err="1"/>
              <a:t>sênior</a:t>
            </a:r>
            <a:r>
              <a:rPr lang="en-US" sz="2000" i="1" dirty="0"/>
              <a:t> </a:t>
            </a:r>
            <a:r>
              <a:rPr lang="en-US" sz="2000" i="1" dirty="0" err="1"/>
              <a:t>em</a:t>
            </a:r>
            <a:r>
              <a:rPr lang="en-US" sz="2000" i="1" dirty="0"/>
              <a:t> </a:t>
            </a:r>
            <a:r>
              <a:rPr lang="en-US" sz="2000" i="1" dirty="0" err="1"/>
              <a:t>educação</a:t>
            </a:r>
            <a:r>
              <a:rPr lang="en-US" sz="2000" i="1" dirty="0"/>
              <a:t> </a:t>
            </a:r>
            <a:r>
              <a:rPr lang="en-US" sz="2000" i="1" dirty="0" err="1"/>
              <a:t>aberta</a:t>
            </a:r>
            <a:r>
              <a:rPr lang="en-US" sz="2000" i="1" dirty="0"/>
              <a:t>  e a </a:t>
            </a:r>
            <a:r>
              <a:rPr lang="en-US" sz="2000" i="1" dirty="0" err="1"/>
              <a:t>distância</a:t>
            </a:r>
            <a:r>
              <a:rPr lang="en-US" sz="2000" i="1" dirty="0"/>
              <a:t>, e </a:t>
            </a:r>
            <a:r>
              <a:rPr lang="en-US" sz="2000" i="1" dirty="0" err="1"/>
              <a:t>competencias</a:t>
            </a:r>
            <a:r>
              <a:rPr lang="en-US" sz="2000" i="1" dirty="0"/>
              <a:t> </a:t>
            </a:r>
            <a:r>
              <a:rPr lang="en-US" sz="2000" i="1" dirty="0" err="1"/>
              <a:t>digitais</a:t>
            </a:r>
            <a:endParaRPr sz="2000" i="1" dirty="0"/>
          </a:p>
          <a:p>
            <a:pPr marL="0" lvl="0" indent="0" algn="l" rtl="0">
              <a:spcBef>
                <a:spcPts val="0"/>
              </a:spcBef>
              <a:spcAft>
                <a:spcPts val="0"/>
              </a:spcAft>
              <a:buNone/>
            </a:pPr>
            <a:endParaRPr lang="es-ES" sz="2000" i="1" dirty="0"/>
          </a:p>
          <a:p>
            <a:pPr marL="0" lvl="0" indent="0" algn="l" rtl="0">
              <a:spcBef>
                <a:spcPts val="0"/>
              </a:spcBef>
              <a:spcAft>
                <a:spcPts val="0"/>
              </a:spcAft>
              <a:buNone/>
            </a:pPr>
            <a:r>
              <a:rPr lang="en-ES" sz="2000" i="1" dirty="0"/>
              <a:t>Professora e pesquisarora na Universidad de Barcelona (Espanha); Fundadora da Sago Education (Brasil)</a:t>
            </a:r>
          </a:p>
          <a:p>
            <a:pPr marL="0" lvl="0" indent="0" algn="l" rtl="0">
              <a:spcBef>
                <a:spcPts val="0"/>
              </a:spcBef>
              <a:spcAft>
                <a:spcPts val="0"/>
              </a:spcAft>
              <a:buNone/>
            </a:pPr>
            <a:endParaRPr lang="en-ES" sz="2000" i="1" dirty="0"/>
          </a:p>
          <a:p>
            <a:pPr marL="0" lvl="0" indent="0" algn="l" rtl="0">
              <a:spcBef>
                <a:spcPts val="0"/>
              </a:spcBef>
              <a:spcAft>
                <a:spcPts val="0"/>
              </a:spcAft>
              <a:buNone/>
            </a:pPr>
            <a:r>
              <a:rPr lang="es-ES" sz="2000" i="1" dirty="0" err="1"/>
              <a:t>Doutora</a:t>
            </a:r>
            <a:r>
              <a:rPr lang="es-ES" sz="2000" i="1" dirty="0"/>
              <a:t> em </a:t>
            </a:r>
            <a:r>
              <a:rPr lang="es-ES" sz="2000" i="1" dirty="0" err="1"/>
              <a:t>tecnologias</a:t>
            </a:r>
            <a:r>
              <a:rPr lang="es-ES" sz="2000" i="1" dirty="0"/>
              <a:t> </a:t>
            </a:r>
            <a:r>
              <a:rPr lang="es-ES" sz="2000" i="1" dirty="0" err="1"/>
              <a:t>educacionais</a:t>
            </a:r>
            <a:r>
              <a:rPr lang="es-ES" sz="2000" i="1" dirty="0"/>
              <a:t> pela Open </a:t>
            </a:r>
            <a:r>
              <a:rPr lang="es-ES" sz="2000" i="1" dirty="0" err="1"/>
              <a:t>University</a:t>
            </a:r>
            <a:r>
              <a:rPr lang="es-ES" sz="2000" i="1" dirty="0"/>
              <a:t> do Reino Unido</a:t>
            </a:r>
            <a:endParaRPr sz="2000" i="1" dirty="0"/>
          </a:p>
          <a:p>
            <a:pPr marL="0" lvl="0" indent="0" algn="l" rtl="0">
              <a:spcBef>
                <a:spcPts val="0"/>
              </a:spcBef>
              <a:spcAft>
                <a:spcPts val="0"/>
              </a:spcAft>
              <a:buNone/>
            </a:pPr>
            <a:endParaRPr sz="2400" i="1" dirty="0"/>
          </a:p>
        </p:txBody>
      </p:sp>
      <p:sp>
        <p:nvSpPr>
          <p:cNvPr id="4" name="TextBox 3">
            <a:extLst>
              <a:ext uri="{FF2B5EF4-FFF2-40B4-BE49-F238E27FC236}">
                <a16:creationId xmlns:a16="http://schemas.microsoft.com/office/drawing/2014/main" id="{1DCF5748-2B36-A48A-B527-BD9B2894C1EB}"/>
              </a:ext>
            </a:extLst>
          </p:cNvPr>
          <p:cNvSpPr txBox="1"/>
          <p:nvPr/>
        </p:nvSpPr>
        <p:spPr>
          <a:xfrm>
            <a:off x="5761608" y="3630967"/>
            <a:ext cx="2787588" cy="954107"/>
          </a:xfrm>
          <a:prstGeom prst="rect">
            <a:avLst/>
          </a:prstGeom>
          <a:noFill/>
        </p:spPr>
        <p:txBody>
          <a:bodyPr wrap="square" rtlCol="0">
            <a:spAutoFit/>
          </a:bodyPr>
          <a:lstStyle/>
          <a:p>
            <a:r>
              <a:rPr lang="en-GB" dirty="0">
                <a:solidFill>
                  <a:schemeClr val="bg1"/>
                </a:solidFill>
              </a:rPr>
              <a:t>a</a:t>
            </a:r>
            <a:r>
              <a:rPr lang="en-ES" dirty="0">
                <a:solidFill>
                  <a:schemeClr val="bg1"/>
                </a:solidFill>
              </a:rPr>
              <a:t>ndreiainamorato.com</a:t>
            </a:r>
          </a:p>
          <a:p>
            <a:r>
              <a:rPr lang="en-GB" dirty="0">
                <a:solidFill>
                  <a:schemeClr val="bg1"/>
                </a:solidFill>
                <a:hlinkClick r:id="rId4"/>
              </a:rPr>
              <a:t>a</a:t>
            </a:r>
            <a:r>
              <a:rPr lang="en-ES" dirty="0">
                <a:solidFill>
                  <a:schemeClr val="bg1"/>
                </a:solidFill>
                <a:hlinkClick r:id="rId4"/>
              </a:rPr>
              <a:t>inamorato@gmail.com</a:t>
            </a:r>
            <a:endParaRPr lang="en-ES" dirty="0">
              <a:solidFill>
                <a:schemeClr val="bg1"/>
              </a:solidFill>
            </a:endParaRPr>
          </a:p>
          <a:p>
            <a:r>
              <a:rPr lang="en-GB" dirty="0">
                <a:solidFill>
                  <a:schemeClr val="bg1"/>
                </a:solidFill>
                <a:hlinkClick r:id="rId5"/>
              </a:rPr>
              <a:t>a</a:t>
            </a:r>
            <a:r>
              <a:rPr lang="en-ES" dirty="0">
                <a:solidFill>
                  <a:schemeClr val="bg1"/>
                </a:solidFill>
                <a:hlinkClick r:id="rId5"/>
              </a:rPr>
              <a:t>inamorato.santos@ub.edu</a:t>
            </a:r>
            <a:endParaRPr lang="en-ES" dirty="0">
              <a:solidFill>
                <a:schemeClr val="bg1"/>
              </a:solidFill>
            </a:endParaRPr>
          </a:p>
          <a:p>
            <a:r>
              <a:rPr lang="en-ES" dirty="0">
                <a:solidFill>
                  <a:schemeClr val="bg1"/>
                </a:solidFill>
              </a:rPr>
              <a:t>@aisantos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7787-04DB-DAA8-E4FE-608B4260F443}"/>
              </a:ext>
            </a:extLst>
          </p:cNvPr>
          <p:cNvSpPr>
            <a:spLocks noGrp="1"/>
          </p:cNvSpPr>
          <p:nvPr>
            <p:ph type="title"/>
          </p:nvPr>
        </p:nvSpPr>
        <p:spPr/>
        <p:txBody>
          <a:bodyPr/>
          <a:lstStyle/>
          <a:p>
            <a:endParaRPr lang="en-ES"/>
          </a:p>
        </p:txBody>
      </p:sp>
      <p:sp>
        <p:nvSpPr>
          <p:cNvPr id="3" name="Text Placeholder 2">
            <a:extLst>
              <a:ext uri="{FF2B5EF4-FFF2-40B4-BE49-F238E27FC236}">
                <a16:creationId xmlns:a16="http://schemas.microsoft.com/office/drawing/2014/main" id="{9721C835-19A8-3220-3B3E-6536AC9E2F1F}"/>
              </a:ext>
            </a:extLst>
          </p:cNvPr>
          <p:cNvSpPr>
            <a:spLocks noGrp="1"/>
          </p:cNvSpPr>
          <p:nvPr>
            <p:ph type="body" idx="1"/>
          </p:nvPr>
        </p:nvSpPr>
        <p:spPr/>
        <p:txBody>
          <a:bodyPr/>
          <a:lstStyle/>
          <a:p>
            <a:pPr marL="76200" indent="0">
              <a:buNone/>
            </a:pPr>
            <a:endParaRPr lang="en-ES" dirty="0"/>
          </a:p>
          <a:p>
            <a:pPr marL="76200" indent="0">
              <a:buNone/>
            </a:pPr>
            <a:endParaRPr lang="en-ES" dirty="0"/>
          </a:p>
          <a:p>
            <a:pPr marL="76200" indent="0">
              <a:buNone/>
            </a:pPr>
            <a:r>
              <a:rPr lang="en-ES" b="1" dirty="0"/>
              <a:t>                                   A educação aberta pelo mundo</a:t>
            </a:r>
          </a:p>
        </p:txBody>
      </p:sp>
    </p:spTree>
    <p:extLst>
      <p:ext uri="{BB962C8B-B14F-4D97-AF65-F5344CB8AC3E}">
        <p14:creationId xmlns:p14="http://schemas.microsoft.com/office/powerpoint/2010/main" val="748724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06A93-2270-0012-A2FE-BE6D08216795}"/>
              </a:ext>
            </a:extLst>
          </p:cNvPr>
          <p:cNvSpPr>
            <a:spLocks noGrp="1"/>
          </p:cNvSpPr>
          <p:nvPr>
            <p:ph type="body" idx="1"/>
          </p:nvPr>
        </p:nvSpPr>
        <p:spPr/>
        <p:txBody>
          <a:bodyPr/>
          <a:lstStyle/>
          <a:p>
            <a:pPr marL="76200" indent="0">
              <a:buNone/>
            </a:pPr>
            <a:r>
              <a:rPr lang="en-ES" sz="3200" b="1" dirty="0"/>
              <a:t>                              visite: slido.com</a:t>
            </a:r>
          </a:p>
          <a:p>
            <a:pPr marL="76200" indent="0">
              <a:buNone/>
            </a:pPr>
            <a:endParaRPr lang="en-ES" sz="3200" b="1" dirty="0"/>
          </a:p>
          <a:p>
            <a:pPr marL="76200" indent="0">
              <a:buNone/>
            </a:pPr>
            <a:r>
              <a:rPr lang="en-GB" sz="3200" b="1" dirty="0"/>
              <a:t>                                c</a:t>
            </a:r>
            <a:r>
              <a:rPr lang="en-ES" sz="3200" b="1" dirty="0"/>
              <a:t>ódigo:1485573</a:t>
            </a:r>
          </a:p>
          <a:p>
            <a:pPr marL="76200" indent="0">
              <a:buNone/>
            </a:pPr>
            <a:endParaRPr lang="en-ES" dirty="0"/>
          </a:p>
        </p:txBody>
      </p:sp>
      <p:sp>
        <p:nvSpPr>
          <p:cNvPr id="5" name="Title 4">
            <a:extLst>
              <a:ext uri="{FF2B5EF4-FFF2-40B4-BE49-F238E27FC236}">
                <a16:creationId xmlns:a16="http://schemas.microsoft.com/office/drawing/2014/main" id="{8C1E75A9-B500-8DAB-EE05-6D849B542B3D}"/>
              </a:ext>
            </a:extLst>
          </p:cNvPr>
          <p:cNvSpPr>
            <a:spLocks noGrp="1"/>
          </p:cNvSpPr>
          <p:nvPr>
            <p:ph type="title"/>
          </p:nvPr>
        </p:nvSpPr>
        <p:spPr/>
        <p:txBody>
          <a:bodyPr/>
          <a:lstStyle/>
          <a:p>
            <a:r>
              <a:rPr lang="en-ES" dirty="0"/>
              <a:t>Brasil: construção participativa</a:t>
            </a:r>
          </a:p>
        </p:txBody>
      </p:sp>
    </p:spTree>
    <p:extLst>
      <p:ext uri="{BB962C8B-B14F-4D97-AF65-F5344CB8AC3E}">
        <p14:creationId xmlns:p14="http://schemas.microsoft.com/office/powerpoint/2010/main" val="3862714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DE75-8483-2AA0-2403-08255B6FC89D}"/>
              </a:ext>
            </a:extLst>
          </p:cNvPr>
          <p:cNvSpPr>
            <a:spLocks noGrp="1"/>
          </p:cNvSpPr>
          <p:nvPr>
            <p:ph type="title"/>
          </p:nvPr>
        </p:nvSpPr>
        <p:spPr/>
        <p:txBody>
          <a:bodyPr/>
          <a:lstStyle/>
          <a:p>
            <a:r>
              <a:rPr lang="en-ES" dirty="0"/>
              <a:t>Importante: incluir a ed. </a:t>
            </a:r>
            <a:r>
              <a:rPr lang="en-GB" dirty="0"/>
              <a:t>a</a:t>
            </a:r>
            <a:r>
              <a:rPr lang="en-ES" dirty="0"/>
              <a:t>berta na missão institucional e ter uma estratégia</a:t>
            </a:r>
          </a:p>
        </p:txBody>
      </p:sp>
      <p:sp>
        <p:nvSpPr>
          <p:cNvPr id="3" name="Text Placeholder 2">
            <a:extLst>
              <a:ext uri="{FF2B5EF4-FFF2-40B4-BE49-F238E27FC236}">
                <a16:creationId xmlns:a16="http://schemas.microsoft.com/office/drawing/2014/main" id="{B4FC7E9C-44F4-E861-0665-E59EB651E95B}"/>
              </a:ext>
            </a:extLst>
          </p:cNvPr>
          <p:cNvSpPr>
            <a:spLocks noGrp="1"/>
          </p:cNvSpPr>
          <p:nvPr>
            <p:ph type="body" idx="1"/>
          </p:nvPr>
        </p:nvSpPr>
        <p:spPr/>
        <p:txBody>
          <a:bodyPr/>
          <a:lstStyle/>
          <a:p>
            <a:pPr marL="76200" indent="0">
              <a:buNone/>
            </a:pPr>
            <a:r>
              <a:rPr lang="en-ES" dirty="0"/>
              <a:t>Estados Unidos – Dixie State University, agora Utah Tech</a:t>
            </a:r>
          </a:p>
          <a:p>
            <a:pPr marL="76200" indent="0">
              <a:buNone/>
            </a:pPr>
            <a:endParaRPr lang="en-ES" dirty="0"/>
          </a:p>
          <a:p>
            <a:pPr marL="76200" indent="0">
              <a:buNone/>
            </a:pPr>
            <a:r>
              <a:rPr lang="en-ES" dirty="0"/>
              <a:t>Plano estratégico:</a:t>
            </a:r>
          </a:p>
          <a:p>
            <a:pPr marL="76200" indent="0">
              <a:buNone/>
            </a:pPr>
            <a:endParaRPr lang="en-ES" dirty="0"/>
          </a:p>
          <a:p>
            <a:pPr marL="76200" indent="0">
              <a:buNone/>
            </a:pPr>
            <a:r>
              <a:rPr lang="en-GB" sz="1800" dirty="0">
                <a:hlinkClick r:id="rId2"/>
              </a:rPr>
              <a:t>https://bit.ly/dixieunistrategicplan</a:t>
            </a:r>
            <a:endParaRPr lang="en-ES" sz="1800" dirty="0"/>
          </a:p>
          <a:p>
            <a:pPr marL="76200" indent="0">
              <a:buNone/>
            </a:pPr>
            <a:endParaRPr lang="en-ES" dirty="0"/>
          </a:p>
        </p:txBody>
      </p:sp>
      <p:sp>
        <p:nvSpPr>
          <p:cNvPr id="4" name="Text Placeholder 3">
            <a:extLst>
              <a:ext uri="{FF2B5EF4-FFF2-40B4-BE49-F238E27FC236}">
                <a16:creationId xmlns:a16="http://schemas.microsoft.com/office/drawing/2014/main" id="{5DB44AF1-D513-2A94-5580-90000346BA96}"/>
              </a:ext>
            </a:extLst>
          </p:cNvPr>
          <p:cNvSpPr>
            <a:spLocks noGrp="1"/>
          </p:cNvSpPr>
          <p:nvPr>
            <p:ph type="body" idx="2"/>
          </p:nvPr>
        </p:nvSpPr>
        <p:spPr/>
        <p:txBody>
          <a:bodyPr/>
          <a:lstStyle/>
          <a:p>
            <a:pPr marL="76200" indent="0">
              <a:buNone/>
            </a:pPr>
            <a:endParaRPr lang="en-ES" dirty="0"/>
          </a:p>
        </p:txBody>
      </p:sp>
      <p:pic>
        <p:nvPicPr>
          <p:cNvPr id="6" name="Picture 5" descr="A screenshot of a document&#10;&#10;Description automatically generated">
            <a:extLst>
              <a:ext uri="{FF2B5EF4-FFF2-40B4-BE49-F238E27FC236}">
                <a16:creationId xmlns:a16="http://schemas.microsoft.com/office/drawing/2014/main" id="{ED515D1F-289A-E980-70E6-E52EEAFCE1C0}"/>
              </a:ext>
            </a:extLst>
          </p:cNvPr>
          <p:cNvPicPr>
            <a:picLocks noChangeAspect="1"/>
          </p:cNvPicPr>
          <p:nvPr/>
        </p:nvPicPr>
        <p:blipFill>
          <a:blip r:embed="rId3"/>
          <a:stretch>
            <a:fillRect/>
          </a:stretch>
        </p:blipFill>
        <p:spPr>
          <a:xfrm>
            <a:off x="4537125" y="1134650"/>
            <a:ext cx="4376400" cy="3717844"/>
          </a:xfrm>
          <a:prstGeom prst="rect">
            <a:avLst/>
          </a:prstGeom>
        </p:spPr>
      </p:pic>
    </p:spTree>
    <p:extLst>
      <p:ext uri="{BB962C8B-B14F-4D97-AF65-F5344CB8AC3E}">
        <p14:creationId xmlns:p14="http://schemas.microsoft.com/office/powerpoint/2010/main" val="159154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0511-5AA8-69D1-BF1B-F6A378B2D3DC}"/>
              </a:ext>
            </a:extLst>
          </p:cNvPr>
          <p:cNvSpPr>
            <a:spLocks noGrp="1"/>
          </p:cNvSpPr>
          <p:nvPr>
            <p:ph type="title"/>
          </p:nvPr>
        </p:nvSpPr>
        <p:spPr/>
        <p:txBody>
          <a:bodyPr/>
          <a:lstStyle/>
          <a:p>
            <a:r>
              <a:rPr lang="en-ES" dirty="0"/>
              <a:t>Estados Unidos: livro didático aberto</a:t>
            </a:r>
          </a:p>
        </p:txBody>
      </p:sp>
      <p:sp>
        <p:nvSpPr>
          <p:cNvPr id="3" name="Text Placeholder 2">
            <a:extLst>
              <a:ext uri="{FF2B5EF4-FFF2-40B4-BE49-F238E27FC236}">
                <a16:creationId xmlns:a16="http://schemas.microsoft.com/office/drawing/2014/main" id="{27400A59-61C1-895D-6A14-EBEC9ABCC786}"/>
              </a:ext>
            </a:extLst>
          </p:cNvPr>
          <p:cNvSpPr>
            <a:spLocks noGrp="1"/>
          </p:cNvSpPr>
          <p:nvPr>
            <p:ph type="body" idx="1"/>
          </p:nvPr>
        </p:nvSpPr>
        <p:spPr>
          <a:xfrm>
            <a:off x="160725" y="858450"/>
            <a:ext cx="8730900" cy="3426600"/>
          </a:xfrm>
        </p:spPr>
        <p:txBody>
          <a:bodyPr/>
          <a:lstStyle/>
          <a:p>
            <a:pPr marL="76200" indent="0">
              <a:buNone/>
            </a:pPr>
            <a:endParaRPr lang="en-ES" dirty="0"/>
          </a:p>
          <a:p>
            <a:pPr marL="76200" indent="0">
              <a:buNone/>
            </a:pPr>
            <a:endParaRPr lang="en-ES" dirty="0"/>
          </a:p>
        </p:txBody>
      </p:sp>
      <p:pic>
        <p:nvPicPr>
          <p:cNvPr id="5" name="Picture 4" descr="A screenshot of a computer&#10;&#10;Description automatically generated">
            <a:extLst>
              <a:ext uri="{FF2B5EF4-FFF2-40B4-BE49-F238E27FC236}">
                <a16:creationId xmlns:a16="http://schemas.microsoft.com/office/drawing/2014/main" id="{8511410F-A5D6-8E67-8CDD-3931517306C0}"/>
              </a:ext>
            </a:extLst>
          </p:cNvPr>
          <p:cNvPicPr>
            <a:picLocks noChangeAspect="1"/>
          </p:cNvPicPr>
          <p:nvPr/>
        </p:nvPicPr>
        <p:blipFill>
          <a:blip r:embed="rId2"/>
          <a:stretch>
            <a:fillRect/>
          </a:stretch>
        </p:blipFill>
        <p:spPr>
          <a:xfrm>
            <a:off x="-103909" y="695405"/>
            <a:ext cx="7772400" cy="4448095"/>
          </a:xfrm>
          <a:prstGeom prst="rect">
            <a:avLst/>
          </a:prstGeom>
        </p:spPr>
      </p:pic>
    </p:spTree>
    <p:extLst>
      <p:ext uri="{BB962C8B-B14F-4D97-AF65-F5344CB8AC3E}">
        <p14:creationId xmlns:p14="http://schemas.microsoft.com/office/powerpoint/2010/main" val="120075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6B0B-114F-1622-E04F-641478D94F44}"/>
              </a:ext>
            </a:extLst>
          </p:cNvPr>
          <p:cNvSpPr>
            <a:spLocks noGrp="1"/>
          </p:cNvSpPr>
          <p:nvPr>
            <p:ph type="title"/>
          </p:nvPr>
        </p:nvSpPr>
        <p:spPr/>
        <p:txBody>
          <a:bodyPr/>
          <a:lstStyle/>
          <a:p>
            <a:r>
              <a:rPr lang="en-ES" dirty="0"/>
              <a:t>África</a:t>
            </a:r>
          </a:p>
        </p:txBody>
      </p:sp>
      <p:sp>
        <p:nvSpPr>
          <p:cNvPr id="3" name="Text Placeholder 2">
            <a:extLst>
              <a:ext uri="{FF2B5EF4-FFF2-40B4-BE49-F238E27FC236}">
                <a16:creationId xmlns:a16="http://schemas.microsoft.com/office/drawing/2014/main" id="{8052E889-D9A0-2C18-7750-8B555E42E16C}"/>
              </a:ext>
            </a:extLst>
          </p:cNvPr>
          <p:cNvSpPr>
            <a:spLocks noGrp="1"/>
          </p:cNvSpPr>
          <p:nvPr>
            <p:ph type="body" idx="1"/>
          </p:nvPr>
        </p:nvSpPr>
        <p:spPr/>
        <p:txBody>
          <a:bodyPr/>
          <a:lstStyle/>
          <a:p>
            <a:r>
              <a:rPr lang="en-ES" dirty="0"/>
              <a:t>Andreia Inamorato, 2012, Lusaka, Zam</a:t>
            </a:r>
          </a:p>
        </p:txBody>
      </p:sp>
      <p:pic>
        <p:nvPicPr>
          <p:cNvPr id="4" name="Imagen 3" descr="Interfaz de usuario gráfica, Texto, Aplicación&#10;&#10;Descripción generada automáticamente">
            <a:extLst>
              <a:ext uri="{FF2B5EF4-FFF2-40B4-BE49-F238E27FC236}">
                <a16:creationId xmlns:a16="http://schemas.microsoft.com/office/drawing/2014/main" id="{071AEDA9-2D8C-EFA5-A253-3657A3946C34}"/>
              </a:ext>
            </a:extLst>
          </p:cNvPr>
          <p:cNvPicPr>
            <a:picLocks noChangeAspect="1"/>
          </p:cNvPicPr>
          <p:nvPr/>
        </p:nvPicPr>
        <p:blipFill>
          <a:blip r:embed="rId2"/>
          <a:stretch>
            <a:fillRect/>
          </a:stretch>
        </p:blipFill>
        <p:spPr>
          <a:xfrm>
            <a:off x="252375" y="891300"/>
            <a:ext cx="4583911" cy="3773884"/>
          </a:xfrm>
          <a:prstGeom prst="rect">
            <a:avLst/>
          </a:prstGeom>
        </p:spPr>
      </p:pic>
      <p:pic>
        <p:nvPicPr>
          <p:cNvPr id="7" name="Imagen 5" descr="Un grupo de niños sentados en una mesa&#10;&#10;Descripción generada automáticamente con confianza media">
            <a:extLst>
              <a:ext uri="{FF2B5EF4-FFF2-40B4-BE49-F238E27FC236}">
                <a16:creationId xmlns:a16="http://schemas.microsoft.com/office/drawing/2014/main" id="{EC7959CB-6152-2E01-C0F5-697CAFF75F0D}"/>
              </a:ext>
            </a:extLst>
          </p:cNvPr>
          <p:cNvPicPr>
            <a:picLocks noChangeAspect="1"/>
          </p:cNvPicPr>
          <p:nvPr/>
        </p:nvPicPr>
        <p:blipFill>
          <a:blip r:embed="rId3"/>
          <a:stretch>
            <a:fillRect/>
          </a:stretch>
        </p:blipFill>
        <p:spPr>
          <a:xfrm>
            <a:off x="4835242" y="1086335"/>
            <a:ext cx="4308758" cy="2970830"/>
          </a:xfrm>
          <a:prstGeom prst="rect">
            <a:avLst/>
          </a:prstGeom>
        </p:spPr>
      </p:pic>
      <p:sp>
        <p:nvSpPr>
          <p:cNvPr id="8" name="TextBox 7">
            <a:extLst>
              <a:ext uri="{FF2B5EF4-FFF2-40B4-BE49-F238E27FC236}">
                <a16:creationId xmlns:a16="http://schemas.microsoft.com/office/drawing/2014/main" id="{4ABACE57-499D-9B32-7F83-4D97EE12F872}"/>
              </a:ext>
            </a:extLst>
          </p:cNvPr>
          <p:cNvSpPr txBox="1"/>
          <p:nvPr/>
        </p:nvSpPr>
        <p:spPr>
          <a:xfrm>
            <a:off x="4927936" y="4252199"/>
            <a:ext cx="3624710" cy="307777"/>
          </a:xfrm>
          <a:prstGeom prst="rect">
            <a:avLst/>
          </a:prstGeom>
          <a:noFill/>
        </p:spPr>
        <p:txBody>
          <a:bodyPr wrap="none" rtlCol="0">
            <a:spAutoFit/>
          </a:bodyPr>
          <a:lstStyle/>
          <a:p>
            <a:r>
              <a:rPr lang="en-ES" dirty="0"/>
              <a:t>  Andreia Inamorato, 2012, Lusaka, Zambia</a:t>
            </a:r>
          </a:p>
        </p:txBody>
      </p:sp>
    </p:spTree>
    <p:extLst>
      <p:ext uri="{BB962C8B-B14F-4D97-AF65-F5344CB8AC3E}">
        <p14:creationId xmlns:p14="http://schemas.microsoft.com/office/powerpoint/2010/main" val="1035888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07EC-CCB4-0151-3A71-BAE606EB74B5}"/>
              </a:ext>
            </a:extLst>
          </p:cNvPr>
          <p:cNvSpPr>
            <a:spLocks noGrp="1"/>
          </p:cNvSpPr>
          <p:nvPr>
            <p:ph type="title"/>
          </p:nvPr>
        </p:nvSpPr>
        <p:spPr/>
        <p:txBody>
          <a:bodyPr/>
          <a:lstStyle/>
          <a:p>
            <a:r>
              <a:rPr lang="en-ES" dirty="0"/>
              <a:t>            Principais perguntas de pesquisa sobre REA até 2012</a:t>
            </a:r>
          </a:p>
        </p:txBody>
      </p:sp>
      <p:pic>
        <p:nvPicPr>
          <p:cNvPr id="5" name="Content Placeholder 4" descr="A table of informational text&#10;&#10;Description automatically generated with medium confidence">
            <a:extLst>
              <a:ext uri="{FF2B5EF4-FFF2-40B4-BE49-F238E27FC236}">
                <a16:creationId xmlns:a16="http://schemas.microsoft.com/office/drawing/2014/main" id="{6159BC40-D89A-24E2-E7BB-98AA820D8276}"/>
              </a:ext>
            </a:extLst>
          </p:cNvPr>
          <p:cNvPicPr>
            <a:picLocks noGrp="1" noChangeAspect="1"/>
          </p:cNvPicPr>
          <p:nvPr>
            <p:ph idx="1"/>
          </p:nvPr>
        </p:nvPicPr>
        <p:blipFill>
          <a:blip r:embed="rId2"/>
          <a:stretch>
            <a:fillRect/>
          </a:stretch>
        </p:blipFill>
        <p:spPr>
          <a:xfrm>
            <a:off x="1663641" y="821748"/>
            <a:ext cx="4902319" cy="3675063"/>
          </a:xfrm>
        </p:spPr>
      </p:pic>
      <p:sp>
        <p:nvSpPr>
          <p:cNvPr id="6" name="TextBox 5">
            <a:extLst>
              <a:ext uri="{FF2B5EF4-FFF2-40B4-BE49-F238E27FC236}">
                <a16:creationId xmlns:a16="http://schemas.microsoft.com/office/drawing/2014/main" id="{F8AA51BF-C62B-3931-0FCA-472DBA0F254F}"/>
              </a:ext>
            </a:extLst>
          </p:cNvPr>
          <p:cNvSpPr txBox="1"/>
          <p:nvPr/>
        </p:nvSpPr>
        <p:spPr>
          <a:xfrm>
            <a:off x="2597727" y="4496811"/>
            <a:ext cx="2839239" cy="307777"/>
          </a:xfrm>
          <a:prstGeom prst="rect">
            <a:avLst/>
          </a:prstGeom>
          <a:noFill/>
        </p:spPr>
        <p:txBody>
          <a:bodyPr wrap="none" rtlCol="0">
            <a:spAutoFit/>
          </a:bodyPr>
          <a:lstStyle/>
          <a:p>
            <a:r>
              <a:rPr lang="en-ES" dirty="0"/>
              <a:t>Autora: Andreia Inamorato, 2012</a:t>
            </a:r>
          </a:p>
        </p:txBody>
      </p:sp>
    </p:spTree>
    <p:extLst>
      <p:ext uri="{BB962C8B-B14F-4D97-AF65-F5344CB8AC3E}">
        <p14:creationId xmlns:p14="http://schemas.microsoft.com/office/powerpoint/2010/main" val="3025358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79B9-8B36-7781-303D-C33EE698E96C}"/>
              </a:ext>
            </a:extLst>
          </p:cNvPr>
          <p:cNvSpPr>
            <a:spLocks noGrp="1"/>
          </p:cNvSpPr>
          <p:nvPr>
            <p:ph type="title"/>
          </p:nvPr>
        </p:nvSpPr>
        <p:spPr/>
        <p:txBody>
          <a:bodyPr/>
          <a:lstStyle/>
          <a:p>
            <a:r>
              <a:rPr lang="en-ES" dirty="0"/>
              <a:t>Hoje em dia, a principal pergunta </a:t>
            </a:r>
            <a:br>
              <a:rPr lang="en-ES" dirty="0"/>
            </a:br>
            <a:r>
              <a:rPr lang="en-ES" dirty="0"/>
              <a:t>parece ser:</a:t>
            </a:r>
          </a:p>
        </p:txBody>
      </p:sp>
      <p:sp>
        <p:nvSpPr>
          <p:cNvPr id="3" name="Text Placeholder 2">
            <a:extLst>
              <a:ext uri="{FF2B5EF4-FFF2-40B4-BE49-F238E27FC236}">
                <a16:creationId xmlns:a16="http://schemas.microsoft.com/office/drawing/2014/main" id="{30863F82-557B-ACA6-C1A8-C5F27108EB83}"/>
              </a:ext>
            </a:extLst>
          </p:cNvPr>
          <p:cNvSpPr>
            <a:spLocks noGrp="1"/>
          </p:cNvSpPr>
          <p:nvPr>
            <p:ph type="body" idx="1"/>
          </p:nvPr>
        </p:nvSpPr>
        <p:spPr/>
        <p:txBody>
          <a:bodyPr/>
          <a:lstStyle/>
          <a:p>
            <a:pPr marL="76200" indent="0">
              <a:buNone/>
            </a:pPr>
            <a:endParaRPr lang="en-ES" dirty="0"/>
          </a:p>
          <a:p>
            <a:pPr marL="76200" indent="0">
              <a:buNone/>
            </a:pPr>
            <a:endParaRPr lang="en-ES" dirty="0"/>
          </a:p>
          <a:p>
            <a:pPr marL="76200" indent="0">
              <a:buNone/>
            </a:pPr>
            <a:endParaRPr lang="en-ES" dirty="0"/>
          </a:p>
          <a:p>
            <a:pPr marL="76200" indent="0">
              <a:buNone/>
            </a:pPr>
            <a:r>
              <a:rPr lang="en-ES" b="1" dirty="0"/>
              <a:t>                          Qual é o futuro da educação aberta?</a:t>
            </a:r>
          </a:p>
        </p:txBody>
      </p:sp>
    </p:spTree>
    <p:extLst>
      <p:ext uri="{BB962C8B-B14F-4D97-AF65-F5344CB8AC3E}">
        <p14:creationId xmlns:p14="http://schemas.microsoft.com/office/powerpoint/2010/main" val="2838149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260D-3C7D-904B-7F85-A06F55ABEFEF}"/>
              </a:ext>
            </a:extLst>
          </p:cNvPr>
          <p:cNvSpPr>
            <a:spLocks noGrp="1"/>
          </p:cNvSpPr>
          <p:nvPr>
            <p:ph type="title"/>
          </p:nvPr>
        </p:nvSpPr>
        <p:spPr>
          <a:xfrm>
            <a:off x="-354155" y="304076"/>
            <a:ext cx="8208963" cy="486054"/>
          </a:xfrm>
        </p:spPr>
        <p:txBody>
          <a:bodyPr/>
          <a:lstStyle/>
          <a:p>
            <a:pPr algn="ctr"/>
            <a:r>
              <a:rPr lang="en-ES" sz="2400" b="1" dirty="0"/>
              <a:t>África: REA, Acesso, Equidade</a:t>
            </a:r>
          </a:p>
        </p:txBody>
      </p:sp>
      <p:sp>
        <p:nvSpPr>
          <p:cNvPr id="3" name="Content Placeholder 2">
            <a:extLst>
              <a:ext uri="{FF2B5EF4-FFF2-40B4-BE49-F238E27FC236}">
                <a16:creationId xmlns:a16="http://schemas.microsoft.com/office/drawing/2014/main" id="{64CF53B6-6333-3FDA-2721-80145DFF04E3}"/>
              </a:ext>
            </a:extLst>
          </p:cNvPr>
          <p:cNvSpPr>
            <a:spLocks noGrp="1"/>
          </p:cNvSpPr>
          <p:nvPr>
            <p:ph idx="1"/>
          </p:nvPr>
        </p:nvSpPr>
        <p:spPr/>
        <p:txBody>
          <a:bodyPr/>
          <a:lstStyle/>
          <a:p>
            <a:endParaRPr lang="en-ES" dirty="0"/>
          </a:p>
          <a:p>
            <a:r>
              <a:rPr lang="en-ES" sz="1400" b="1" dirty="0"/>
              <a:t>Recomendação sobre REA da UNESCO (2019) – assinada por todos os Estados Membros da UNESCO</a:t>
            </a:r>
            <a:endParaRPr lang="en-ES" dirty="0"/>
          </a:p>
          <a:p>
            <a:endParaRPr lang="en-ES" dirty="0"/>
          </a:p>
          <a:p>
            <a:endParaRPr lang="en-ES" dirty="0"/>
          </a:p>
          <a:p>
            <a:r>
              <a:rPr lang="en-ES" dirty="0"/>
              <a:t>Reflexões sobre REA e politicas na Africa, partindo das recomendações da UNESCO:</a:t>
            </a:r>
          </a:p>
          <a:p>
            <a:endParaRPr lang="en-ES" dirty="0"/>
          </a:p>
          <a:p>
            <a:r>
              <a:rPr lang="en-ES" dirty="0"/>
              <a:t>Sugestão de leitura:</a:t>
            </a:r>
          </a:p>
          <a:p>
            <a:r>
              <a:rPr lang="en-GB" dirty="0"/>
              <a:t>https://</a:t>
            </a:r>
            <a:r>
              <a:rPr lang="en-GB" dirty="0" err="1"/>
              <a:t>www.uil.unesco.org</a:t>
            </a:r>
            <a:r>
              <a:rPr lang="en-GB" dirty="0"/>
              <a:t>/sites/default/files/medias/</a:t>
            </a:r>
            <a:r>
              <a:rPr lang="en-GB" dirty="0" err="1"/>
              <a:t>fichiers</a:t>
            </a:r>
            <a:r>
              <a:rPr lang="en-GB" dirty="0"/>
              <a:t>/2022/06/Neil%20Butcher.pdf</a:t>
            </a:r>
            <a:endParaRPr lang="en-ES" dirty="0"/>
          </a:p>
          <a:p>
            <a:endParaRPr lang="en-ES" dirty="0"/>
          </a:p>
          <a:p>
            <a:r>
              <a:rPr lang="en-ES" dirty="0"/>
              <a:t>OER Africa: </a:t>
            </a:r>
            <a:r>
              <a:rPr lang="en-GB" dirty="0">
                <a:hlinkClick r:id="rId2"/>
              </a:rPr>
              <a:t>https://www.oerafrica.org/content/unesco-oer-recommendation-and-effective-inclusive-equitable-access-quality-oer</a:t>
            </a:r>
            <a:endParaRPr lang="en-GB" dirty="0"/>
          </a:p>
          <a:p>
            <a:endParaRPr lang="en-ES" dirty="0"/>
          </a:p>
          <a:p>
            <a:pPr algn="ctr"/>
            <a:r>
              <a:rPr lang="es-ES" dirty="0" err="1"/>
              <a:t>Acesso</a:t>
            </a:r>
            <a:endParaRPr lang="en-ES" dirty="0"/>
          </a:p>
          <a:p>
            <a:pPr algn="ctr"/>
            <a:r>
              <a:rPr lang="en-ES" dirty="0"/>
              <a:t>Questões de gênero</a:t>
            </a:r>
          </a:p>
          <a:p>
            <a:pPr algn="ctr"/>
            <a:r>
              <a:rPr lang="en-ES" dirty="0"/>
              <a:t>Efetividade das políticas educacionais</a:t>
            </a:r>
          </a:p>
          <a:p>
            <a:pPr algn="ctr"/>
            <a:r>
              <a:rPr lang="en-ES" dirty="0"/>
              <a:t>Disponibilidade de recursos educacionais</a:t>
            </a:r>
          </a:p>
          <a:p>
            <a:endParaRPr lang="en-ES" dirty="0"/>
          </a:p>
          <a:p>
            <a:endParaRPr lang="en-ES" dirty="0"/>
          </a:p>
        </p:txBody>
      </p:sp>
    </p:spTree>
    <p:extLst>
      <p:ext uri="{BB962C8B-B14F-4D97-AF65-F5344CB8AC3E}">
        <p14:creationId xmlns:p14="http://schemas.microsoft.com/office/powerpoint/2010/main" val="85530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83C4-BFC2-4F02-BC34-7C8A600BC1E4}"/>
              </a:ext>
            </a:extLst>
          </p:cNvPr>
          <p:cNvSpPr>
            <a:spLocks noGrp="1"/>
          </p:cNvSpPr>
          <p:nvPr>
            <p:ph type="title"/>
          </p:nvPr>
        </p:nvSpPr>
        <p:spPr/>
        <p:txBody>
          <a:bodyPr/>
          <a:lstStyle/>
          <a:p>
            <a:r>
              <a:rPr lang="en-ES" dirty="0"/>
              <a:t>Europa</a:t>
            </a:r>
          </a:p>
        </p:txBody>
      </p:sp>
      <p:sp>
        <p:nvSpPr>
          <p:cNvPr id="3" name="Text Placeholder 2">
            <a:extLst>
              <a:ext uri="{FF2B5EF4-FFF2-40B4-BE49-F238E27FC236}">
                <a16:creationId xmlns:a16="http://schemas.microsoft.com/office/drawing/2014/main" id="{B90D6256-9B08-2AFF-02BF-641899AAB176}"/>
              </a:ext>
            </a:extLst>
          </p:cNvPr>
          <p:cNvSpPr>
            <a:spLocks noGrp="1"/>
          </p:cNvSpPr>
          <p:nvPr>
            <p:ph type="body" idx="1"/>
          </p:nvPr>
        </p:nvSpPr>
        <p:spPr/>
        <p:txBody>
          <a:bodyPr/>
          <a:lstStyle/>
          <a:p>
            <a:pPr marL="76200" indent="0">
              <a:buNone/>
            </a:pPr>
            <a:endParaRPr lang="en-ES" dirty="0"/>
          </a:p>
        </p:txBody>
      </p:sp>
      <p:pic>
        <p:nvPicPr>
          <p:cNvPr id="5" name="Picture 4" descr="A screenshot of a website&#10;&#10;Description automatically generated">
            <a:extLst>
              <a:ext uri="{FF2B5EF4-FFF2-40B4-BE49-F238E27FC236}">
                <a16:creationId xmlns:a16="http://schemas.microsoft.com/office/drawing/2014/main" id="{DD2E205A-F73C-0EDB-90DE-2970AB5A1E7A}"/>
              </a:ext>
            </a:extLst>
          </p:cNvPr>
          <p:cNvPicPr>
            <a:picLocks noChangeAspect="1"/>
          </p:cNvPicPr>
          <p:nvPr/>
        </p:nvPicPr>
        <p:blipFill>
          <a:blip r:embed="rId2"/>
          <a:stretch>
            <a:fillRect/>
          </a:stretch>
        </p:blipFill>
        <p:spPr>
          <a:xfrm>
            <a:off x="83127" y="891300"/>
            <a:ext cx="7772400" cy="3755020"/>
          </a:xfrm>
          <a:prstGeom prst="rect">
            <a:avLst/>
          </a:prstGeom>
        </p:spPr>
      </p:pic>
      <p:sp>
        <p:nvSpPr>
          <p:cNvPr id="6" name="TextBox 5">
            <a:extLst>
              <a:ext uri="{FF2B5EF4-FFF2-40B4-BE49-F238E27FC236}">
                <a16:creationId xmlns:a16="http://schemas.microsoft.com/office/drawing/2014/main" id="{A9AF7759-3878-5DB1-4168-4DA4BAE2F8CF}"/>
              </a:ext>
            </a:extLst>
          </p:cNvPr>
          <p:cNvSpPr txBox="1"/>
          <p:nvPr/>
        </p:nvSpPr>
        <p:spPr>
          <a:xfrm>
            <a:off x="3055238" y="236568"/>
            <a:ext cx="1516762" cy="307777"/>
          </a:xfrm>
          <a:prstGeom prst="rect">
            <a:avLst/>
          </a:prstGeom>
          <a:noFill/>
        </p:spPr>
        <p:txBody>
          <a:bodyPr wrap="none" rtlCol="0">
            <a:spAutoFit/>
          </a:bodyPr>
          <a:lstStyle/>
          <a:p>
            <a:r>
              <a:rPr lang="en-GB" dirty="0"/>
              <a:t>e</a:t>
            </a:r>
            <a:r>
              <a:rPr lang="en-ES" dirty="0"/>
              <a:t>ncoreproject.eu</a:t>
            </a:r>
          </a:p>
        </p:txBody>
      </p:sp>
    </p:spTree>
    <p:extLst>
      <p:ext uri="{BB962C8B-B14F-4D97-AF65-F5344CB8AC3E}">
        <p14:creationId xmlns:p14="http://schemas.microsoft.com/office/powerpoint/2010/main" val="585557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366A-C8D3-0797-9DBD-6454F4DC435D}"/>
              </a:ext>
            </a:extLst>
          </p:cNvPr>
          <p:cNvSpPr>
            <a:spLocks noGrp="1"/>
          </p:cNvSpPr>
          <p:nvPr>
            <p:ph type="title"/>
          </p:nvPr>
        </p:nvSpPr>
        <p:spPr/>
        <p:txBody>
          <a:bodyPr/>
          <a:lstStyle/>
          <a:p>
            <a:endParaRPr lang="en-ES" dirty="0"/>
          </a:p>
        </p:txBody>
      </p:sp>
      <p:pic>
        <p:nvPicPr>
          <p:cNvPr id="4" name="Picture 3" descr="A close-up of a document&#10;&#10;Description automatically generated">
            <a:extLst>
              <a:ext uri="{FF2B5EF4-FFF2-40B4-BE49-F238E27FC236}">
                <a16:creationId xmlns:a16="http://schemas.microsoft.com/office/drawing/2014/main" id="{680B045D-67FF-CB21-A426-FD511D9EB667}"/>
              </a:ext>
            </a:extLst>
          </p:cNvPr>
          <p:cNvPicPr>
            <a:picLocks noChangeAspect="1"/>
          </p:cNvPicPr>
          <p:nvPr/>
        </p:nvPicPr>
        <p:blipFill>
          <a:blip r:embed="rId2"/>
          <a:stretch>
            <a:fillRect/>
          </a:stretch>
        </p:blipFill>
        <p:spPr>
          <a:xfrm>
            <a:off x="0" y="412293"/>
            <a:ext cx="7772400" cy="3671076"/>
          </a:xfrm>
          <a:prstGeom prst="rect">
            <a:avLst/>
          </a:prstGeom>
        </p:spPr>
      </p:pic>
    </p:spTree>
    <p:extLst>
      <p:ext uri="{BB962C8B-B14F-4D97-AF65-F5344CB8AC3E}">
        <p14:creationId xmlns:p14="http://schemas.microsoft.com/office/powerpoint/2010/main" val="176202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3F98-1C88-69E1-0045-3219A0DEEE63}"/>
              </a:ext>
            </a:extLst>
          </p:cNvPr>
          <p:cNvSpPr>
            <a:spLocks noGrp="1"/>
          </p:cNvSpPr>
          <p:nvPr>
            <p:ph type="title"/>
          </p:nvPr>
        </p:nvSpPr>
        <p:spPr/>
        <p:txBody>
          <a:bodyPr/>
          <a:lstStyle/>
          <a:p>
            <a:pPr algn="ctr"/>
            <a:r>
              <a:rPr lang="en-ES" dirty="0"/>
              <a:t>Educação Aberta: o que é realmente?</a:t>
            </a:r>
          </a:p>
        </p:txBody>
      </p:sp>
      <p:sp>
        <p:nvSpPr>
          <p:cNvPr id="3" name="Text Placeholder 2">
            <a:extLst>
              <a:ext uri="{FF2B5EF4-FFF2-40B4-BE49-F238E27FC236}">
                <a16:creationId xmlns:a16="http://schemas.microsoft.com/office/drawing/2014/main" id="{12B559D4-54C5-DB58-E8FD-5B411680A57B}"/>
              </a:ext>
            </a:extLst>
          </p:cNvPr>
          <p:cNvSpPr>
            <a:spLocks noGrp="1"/>
          </p:cNvSpPr>
          <p:nvPr>
            <p:ph type="body" idx="1"/>
          </p:nvPr>
        </p:nvSpPr>
        <p:spPr/>
        <p:txBody>
          <a:bodyPr/>
          <a:lstStyle/>
          <a:p>
            <a:pPr marL="76200" indent="0">
              <a:buNone/>
            </a:pPr>
            <a:endParaRPr lang="en-ES" dirty="0"/>
          </a:p>
          <a:p>
            <a:pPr marL="76200" indent="0">
              <a:buNone/>
            </a:pPr>
            <a:r>
              <a:rPr lang="en-ES" dirty="0"/>
              <a:t>Há um consenso que a educação aberta é um termo amplo, que permite várias definições. A abertura, conceito fundamental da educação aberta, é intrínsica a sua própria definição. </a:t>
            </a:r>
          </a:p>
          <a:p>
            <a:pPr marL="76200" indent="0">
              <a:buNone/>
            </a:pPr>
            <a:endParaRPr lang="en-ES" dirty="0"/>
          </a:p>
          <a:p>
            <a:pPr marL="76200" indent="0" algn="r">
              <a:buNone/>
            </a:pPr>
            <a:r>
              <a:rPr lang="en-ES" dirty="0"/>
              <a:t>Andreia Inamorato</a:t>
            </a:r>
          </a:p>
        </p:txBody>
      </p:sp>
    </p:spTree>
    <p:extLst>
      <p:ext uri="{BB962C8B-B14F-4D97-AF65-F5344CB8AC3E}">
        <p14:creationId xmlns:p14="http://schemas.microsoft.com/office/powerpoint/2010/main" val="1792034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4420-E92F-2F1B-59C6-418839CC783A}"/>
              </a:ext>
            </a:extLst>
          </p:cNvPr>
          <p:cNvSpPr>
            <a:spLocks noGrp="1"/>
          </p:cNvSpPr>
          <p:nvPr>
            <p:ph type="title"/>
          </p:nvPr>
        </p:nvSpPr>
        <p:spPr/>
        <p:txBody>
          <a:bodyPr/>
          <a:lstStyle/>
          <a:p>
            <a:endParaRPr lang="en-ES"/>
          </a:p>
        </p:txBody>
      </p:sp>
      <p:pic>
        <p:nvPicPr>
          <p:cNvPr id="6" name="Picture 5" descr="A close-up of a diagram&#10;&#10;Description automatically generated">
            <a:extLst>
              <a:ext uri="{FF2B5EF4-FFF2-40B4-BE49-F238E27FC236}">
                <a16:creationId xmlns:a16="http://schemas.microsoft.com/office/drawing/2014/main" id="{D6C7058D-7AF0-EA34-1294-58D24CADE7AB}"/>
              </a:ext>
            </a:extLst>
          </p:cNvPr>
          <p:cNvPicPr>
            <a:picLocks noChangeAspect="1"/>
          </p:cNvPicPr>
          <p:nvPr/>
        </p:nvPicPr>
        <p:blipFill>
          <a:blip r:embed="rId2"/>
          <a:stretch>
            <a:fillRect/>
          </a:stretch>
        </p:blipFill>
        <p:spPr>
          <a:xfrm>
            <a:off x="487456" y="0"/>
            <a:ext cx="7772400" cy="4893733"/>
          </a:xfrm>
          <a:prstGeom prst="rect">
            <a:avLst/>
          </a:prstGeom>
        </p:spPr>
      </p:pic>
    </p:spTree>
    <p:extLst>
      <p:ext uri="{BB962C8B-B14F-4D97-AF65-F5344CB8AC3E}">
        <p14:creationId xmlns:p14="http://schemas.microsoft.com/office/powerpoint/2010/main" val="2234099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524785" y="186029"/>
            <a:ext cx="5297791" cy="869400"/>
          </a:xfrm>
          <a:prstGeom prst="rect">
            <a:avLst/>
          </a:prstGeom>
        </p:spPr>
        <p:txBody>
          <a:bodyPr vert="horz" lIns="68580" tIns="34290" rIns="68580" bIns="34290" rtlCol="0" anchor="ctr">
            <a:normAutofit fontScale="90000"/>
          </a:bodyPr>
          <a:lstStyle/>
          <a:p>
            <a:pPr>
              <a:lnSpc>
                <a:spcPct val="90000"/>
              </a:lnSpc>
            </a:pPr>
            <a:r>
              <a:rPr lang="en-US" sz="3000" b="1" dirty="0">
                <a:solidFill>
                  <a:srgbClr val="002060"/>
                </a:solidFill>
              </a:rPr>
              <a:t>Europa: </a:t>
            </a:r>
            <a:r>
              <a:rPr lang="en-US" sz="3000" b="1" dirty="0" err="1">
                <a:solidFill>
                  <a:srgbClr val="002060"/>
                </a:solidFill>
              </a:rPr>
              <a:t>marcos</a:t>
            </a:r>
            <a:r>
              <a:rPr lang="en-US" sz="3000" b="1" dirty="0">
                <a:solidFill>
                  <a:srgbClr val="002060"/>
                </a:solidFill>
              </a:rPr>
              <a:t> e ferramentas</a:t>
            </a:r>
            <a:endParaRPr lang="en-US" sz="3000" b="1" kern="1200" dirty="0">
              <a:solidFill>
                <a:srgbClr val="FFFFFF"/>
              </a:solidFill>
              <a:latin typeface="+mj-lt"/>
              <a:ea typeface="+mj-ea"/>
              <a:cs typeface="+mj-cs"/>
            </a:endParaRPr>
          </a:p>
        </p:txBody>
      </p:sp>
      <p:pic>
        <p:nvPicPr>
          <p:cNvPr id="5" name="Picture 1">
            <a:extLst>
              <a:ext uri="{FF2B5EF4-FFF2-40B4-BE49-F238E27FC236}">
                <a16:creationId xmlns:a16="http://schemas.microsoft.com/office/drawing/2014/main" id="{3974D665-BF0A-DC40-960D-CAD5B2F91B7C}"/>
              </a:ext>
            </a:extLst>
          </p:cNvPr>
          <p:cNvPicPr>
            <a:picLocks noGrp="1" noChangeAspect="1"/>
          </p:cNvPicPr>
          <p:nvPr>
            <p:ph idx="1"/>
          </p:nvPr>
        </p:nvPicPr>
        <p:blipFill>
          <a:blip r:embed="rId3"/>
          <a:stretch>
            <a:fillRect/>
          </a:stretch>
        </p:blipFill>
        <p:spPr>
          <a:xfrm>
            <a:off x="524785" y="1162993"/>
            <a:ext cx="7950286" cy="3339120"/>
          </a:xfrm>
          <a:prstGeom prst="rect">
            <a:avLst/>
          </a:prstGeom>
        </p:spPr>
      </p:pic>
      <p:pic>
        <p:nvPicPr>
          <p:cNvPr id="8" name="Imagen 7" descr="Icono&#10;&#10;Descripción generada automáticamente">
            <a:extLst>
              <a:ext uri="{FF2B5EF4-FFF2-40B4-BE49-F238E27FC236}">
                <a16:creationId xmlns:a16="http://schemas.microsoft.com/office/drawing/2014/main" id="{35CB76E2-53B2-5C82-8E44-4FEA35B95CCF}"/>
              </a:ext>
            </a:extLst>
          </p:cNvPr>
          <p:cNvPicPr>
            <a:picLocks noChangeAspect="1"/>
          </p:cNvPicPr>
          <p:nvPr/>
        </p:nvPicPr>
        <p:blipFill>
          <a:blip r:embed="rId4"/>
          <a:stretch>
            <a:fillRect/>
          </a:stretch>
        </p:blipFill>
        <p:spPr>
          <a:xfrm>
            <a:off x="7575551" y="344522"/>
            <a:ext cx="552414" cy="552414"/>
          </a:xfrm>
          <a:prstGeom prst="rect">
            <a:avLst/>
          </a:prstGeom>
        </p:spPr>
      </p:pic>
      <p:sp>
        <p:nvSpPr>
          <p:cNvPr id="9" name="CuadroTexto 8">
            <a:extLst>
              <a:ext uri="{FF2B5EF4-FFF2-40B4-BE49-F238E27FC236}">
                <a16:creationId xmlns:a16="http://schemas.microsoft.com/office/drawing/2014/main" id="{BEFA9CB1-994A-E8FE-C0AE-50A455EBFEDC}"/>
              </a:ext>
            </a:extLst>
          </p:cNvPr>
          <p:cNvSpPr txBox="1"/>
          <p:nvPr/>
        </p:nvSpPr>
        <p:spPr>
          <a:xfrm>
            <a:off x="3676276" y="4874795"/>
            <a:ext cx="2146300" cy="230832"/>
          </a:xfrm>
          <a:prstGeom prst="rect">
            <a:avLst/>
          </a:prstGeom>
          <a:noFill/>
        </p:spPr>
        <p:txBody>
          <a:bodyPr wrap="square" rtlCol="0">
            <a:spAutoFit/>
          </a:bodyPr>
          <a:lstStyle/>
          <a:p>
            <a:pPr algn="ctr"/>
            <a:r>
              <a:rPr lang="es-ES" sz="900" dirty="0"/>
              <a:t>autor: Yves Punie, 2021 (JRC)</a:t>
            </a:r>
          </a:p>
        </p:txBody>
      </p:sp>
    </p:spTree>
    <p:extLst>
      <p:ext uri="{BB962C8B-B14F-4D97-AF65-F5344CB8AC3E}">
        <p14:creationId xmlns:p14="http://schemas.microsoft.com/office/powerpoint/2010/main" val="4127456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DD39-F9C8-3A55-A64D-65C90D8234A0}"/>
              </a:ext>
            </a:extLst>
          </p:cNvPr>
          <p:cNvSpPr>
            <a:spLocks noGrp="1"/>
          </p:cNvSpPr>
          <p:nvPr>
            <p:ph type="title"/>
          </p:nvPr>
        </p:nvSpPr>
        <p:spPr/>
        <p:txBody>
          <a:bodyPr/>
          <a:lstStyle/>
          <a:p>
            <a:r>
              <a:rPr lang="en-ES" dirty="0"/>
              <a:t>Espanha: Competências Digitais e Educação Aberta</a:t>
            </a:r>
          </a:p>
        </p:txBody>
      </p:sp>
      <p:sp>
        <p:nvSpPr>
          <p:cNvPr id="3" name="Text Placeholder 2">
            <a:extLst>
              <a:ext uri="{FF2B5EF4-FFF2-40B4-BE49-F238E27FC236}">
                <a16:creationId xmlns:a16="http://schemas.microsoft.com/office/drawing/2014/main" id="{471D7D39-51A3-C789-8CD4-DC700B28C3BC}"/>
              </a:ext>
            </a:extLst>
          </p:cNvPr>
          <p:cNvSpPr>
            <a:spLocks noGrp="1"/>
          </p:cNvSpPr>
          <p:nvPr>
            <p:ph type="body" idx="1"/>
          </p:nvPr>
        </p:nvSpPr>
        <p:spPr/>
        <p:txBody>
          <a:bodyPr/>
          <a:lstStyle/>
          <a:p>
            <a:pPr marL="76200" indent="0">
              <a:buNone/>
            </a:pPr>
            <a:endParaRPr lang="en-GB" sz="1600" dirty="0"/>
          </a:p>
          <a:p>
            <a:pPr marL="76200" indent="0">
              <a:buNone/>
            </a:pPr>
            <a:endParaRPr lang="en-GB" sz="1600" dirty="0"/>
          </a:p>
          <a:p>
            <a:pPr marL="76200" indent="0">
              <a:buNone/>
            </a:pPr>
            <a:endParaRPr lang="en-GB" sz="1600" dirty="0"/>
          </a:p>
          <a:p>
            <a:pPr marL="76200" indent="0">
              <a:buNone/>
            </a:pPr>
            <a:endParaRPr lang="en-GB" sz="1600" dirty="0"/>
          </a:p>
          <a:p>
            <a:pPr marL="76200" indent="0">
              <a:buNone/>
            </a:pPr>
            <a:endParaRPr lang="en-GB" sz="1600" dirty="0"/>
          </a:p>
          <a:p>
            <a:pPr marL="76200" indent="0">
              <a:buNone/>
            </a:pPr>
            <a:r>
              <a:rPr lang="en-GB" sz="1600" dirty="0"/>
              <a:t>Para </a:t>
            </a:r>
            <a:r>
              <a:rPr lang="en-GB" sz="1600" dirty="0" err="1"/>
              <a:t>baixar</a:t>
            </a:r>
            <a:r>
              <a:rPr lang="en-GB" sz="1600" dirty="0"/>
              <a:t>:</a:t>
            </a:r>
          </a:p>
          <a:p>
            <a:pPr marL="76200" indent="0">
              <a:buNone/>
            </a:pPr>
            <a:r>
              <a:rPr lang="en-GB" sz="1400" dirty="0"/>
              <a:t>https://</a:t>
            </a:r>
            <a:r>
              <a:rPr lang="en-GB" sz="1400" dirty="0" err="1"/>
              <a:t>bit.ly</a:t>
            </a:r>
            <a:r>
              <a:rPr lang="en-GB" sz="1400" dirty="0"/>
              <a:t>/</a:t>
            </a:r>
            <a:r>
              <a:rPr lang="en-GB" sz="1400" dirty="0" err="1"/>
              <a:t>informe-crue-jrc-spain</a:t>
            </a:r>
            <a:endParaRPr lang="en-GB" sz="1400" dirty="0"/>
          </a:p>
        </p:txBody>
      </p:sp>
      <p:pic>
        <p:nvPicPr>
          <p:cNvPr id="5" name="Picture 4" descr="A group of people smiling&#10;&#10;Description automatically generated">
            <a:extLst>
              <a:ext uri="{FF2B5EF4-FFF2-40B4-BE49-F238E27FC236}">
                <a16:creationId xmlns:a16="http://schemas.microsoft.com/office/drawing/2014/main" id="{09253335-5715-BD2C-5781-D3CE7FA48AB5}"/>
              </a:ext>
            </a:extLst>
          </p:cNvPr>
          <p:cNvPicPr>
            <a:picLocks noChangeAspect="1"/>
          </p:cNvPicPr>
          <p:nvPr/>
        </p:nvPicPr>
        <p:blipFill>
          <a:blip r:embed="rId2"/>
          <a:stretch>
            <a:fillRect/>
          </a:stretch>
        </p:blipFill>
        <p:spPr>
          <a:xfrm>
            <a:off x="3196630" y="1163431"/>
            <a:ext cx="5947370" cy="3855869"/>
          </a:xfrm>
          <a:prstGeom prst="rect">
            <a:avLst/>
          </a:prstGeom>
        </p:spPr>
      </p:pic>
    </p:spTree>
    <p:extLst>
      <p:ext uri="{BB962C8B-B14F-4D97-AF65-F5344CB8AC3E}">
        <p14:creationId xmlns:p14="http://schemas.microsoft.com/office/powerpoint/2010/main" val="924288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089B-0533-FAED-CE68-36450EF26BED}"/>
              </a:ext>
            </a:extLst>
          </p:cNvPr>
          <p:cNvSpPr>
            <a:spLocks noGrp="1"/>
          </p:cNvSpPr>
          <p:nvPr>
            <p:ph type="title"/>
          </p:nvPr>
        </p:nvSpPr>
        <p:spPr/>
        <p:txBody>
          <a:bodyPr/>
          <a:lstStyle/>
          <a:p>
            <a:r>
              <a:rPr lang="en-ES" dirty="0"/>
              <a:t>Estudo baseado na ferramenta </a:t>
            </a:r>
            <a:br>
              <a:rPr lang="en-ES" dirty="0"/>
            </a:br>
            <a:r>
              <a:rPr lang="en-ES" dirty="0"/>
              <a:t>Check-In (V.2021)</a:t>
            </a:r>
          </a:p>
        </p:txBody>
      </p:sp>
      <p:sp>
        <p:nvSpPr>
          <p:cNvPr id="3" name="Text Placeholder 2">
            <a:extLst>
              <a:ext uri="{FF2B5EF4-FFF2-40B4-BE49-F238E27FC236}">
                <a16:creationId xmlns:a16="http://schemas.microsoft.com/office/drawing/2014/main" id="{92E94120-02C1-4EB7-E080-7451E28341B3}"/>
              </a:ext>
            </a:extLst>
          </p:cNvPr>
          <p:cNvSpPr>
            <a:spLocks noGrp="1"/>
          </p:cNvSpPr>
          <p:nvPr>
            <p:ph type="body" idx="1"/>
          </p:nvPr>
        </p:nvSpPr>
        <p:spPr/>
        <p:txBody>
          <a:bodyPr/>
          <a:lstStyle/>
          <a:p>
            <a:pPr marL="76200" indent="0">
              <a:buNone/>
            </a:pPr>
            <a:r>
              <a:rPr lang="en-GB" dirty="0"/>
              <a:t>https://</a:t>
            </a:r>
            <a:r>
              <a:rPr lang="en-GB" dirty="0" err="1"/>
              <a:t>bit.ly</a:t>
            </a:r>
            <a:r>
              <a:rPr lang="en-GB" dirty="0"/>
              <a:t>/check-in-</a:t>
            </a:r>
            <a:r>
              <a:rPr lang="en-GB" dirty="0" err="1"/>
              <a:t>espanol</a:t>
            </a:r>
            <a:endParaRPr lang="en-ES" dirty="0"/>
          </a:p>
        </p:txBody>
      </p:sp>
      <p:pic>
        <p:nvPicPr>
          <p:cNvPr id="5" name="Picture 4" descr="A white cover with blue and purple dots and text&#10;&#10;Description automatically generated">
            <a:extLst>
              <a:ext uri="{FF2B5EF4-FFF2-40B4-BE49-F238E27FC236}">
                <a16:creationId xmlns:a16="http://schemas.microsoft.com/office/drawing/2014/main" id="{999E5806-1AD6-8AAB-30B5-C5C4AA0A6DE8}"/>
              </a:ext>
            </a:extLst>
          </p:cNvPr>
          <p:cNvPicPr>
            <a:picLocks noChangeAspect="1"/>
          </p:cNvPicPr>
          <p:nvPr/>
        </p:nvPicPr>
        <p:blipFill>
          <a:blip r:embed="rId2"/>
          <a:stretch>
            <a:fillRect/>
          </a:stretch>
        </p:blipFill>
        <p:spPr>
          <a:xfrm>
            <a:off x="160725" y="1278575"/>
            <a:ext cx="5858360" cy="3696919"/>
          </a:xfrm>
          <a:prstGeom prst="rect">
            <a:avLst/>
          </a:prstGeom>
        </p:spPr>
      </p:pic>
      <p:sp>
        <p:nvSpPr>
          <p:cNvPr id="6" name="TextBox 5">
            <a:extLst>
              <a:ext uri="{FF2B5EF4-FFF2-40B4-BE49-F238E27FC236}">
                <a16:creationId xmlns:a16="http://schemas.microsoft.com/office/drawing/2014/main" id="{A9E38E61-1685-D2EE-7C43-C7BD1066CF8D}"/>
              </a:ext>
            </a:extLst>
          </p:cNvPr>
          <p:cNvSpPr txBox="1"/>
          <p:nvPr/>
        </p:nvSpPr>
        <p:spPr>
          <a:xfrm>
            <a:off x="6208860" y="2684098"/>
            <a:ext cx="2704587" cy="307777"/>
          </a:xfrm>
          <a:prstGeom prst="rect">
            <a:avLst/>
          </a:prstGeom>
          <a:noFill/>
        </p:spPr>
        <p:txBody>
          <a:bodyPr wrap="none" rtlCol="0">
            <a:spAutoFit/>
          </a:bodyPr>
          <a:lstStyle/>
          <a:p>
            <a:r>
              <a:rPr lang="en-GB" b="1" dirty="0">
                <a:solidFill>
                  <a:srgbClr val="002060"/>
                </a:solidFill>
              </a:rPr>
              <a:t>https://</a:t>
            </a:r>
            <a:r>
              <a:rPr lang="en-GB" b="1" dirty="0" err="1">
                <a:solidFill>
                  <a:srgbClr val="002060"/>
                </a:solidFill>
              </a:rPr>
              <a:t>bit.ly</a:t>
            </a:r>
            <a:r>
              <a:rPr lang="en-GB" b="1" dirty="0">
                <a:solidFill>
                  <a:srgbClr val="002060"/>
                </a:solidFill>
              </a:rPr>
              <a:t>/check-in-</a:t>
            </a:r>
            <a:r>
              <a:rPr lang="en-GB" b="1" dirty="0" err="1">
                <a:solidFill>
                  <a:srgbClr val="002060"/>
                </a:solidFill>
              </a:rPr>
              <a:t>espanol</a:t>
            </a:r>
            <a:endParaRPr lang="en-ES" b="1" dirty="0">
              <a:solidFill>
                <a:srgbClr val="002060"/>
              </a:solidFill>
            </a:endParaRPr>
          </a:p>
        </p:txBody>
      </p:sp>
      <p:sp>
        <p:nvSpPr>
          <p:cNvPr id="8" name="TextBox 7">
            <a:extLst>
              <a:ext uri="{FF2B5EF4-FFF2-40B4-BE49-F238E27FC236}">
                <a16:creationId xmlns:a16="http://schemas.microsoft.com/office/drawing/2014/main" id="{8F26B631-34A9-6A47-9176-634696D259B1}"/>
              </a:ext>
            </a:extLst>
          </p:cNvPr>
          <p:cNvSpPr txBox="1"/>
          <p:nvPr/>
        </p:nvSpPr>
        <p:spPr>
          <a:xfrm>
            <a:off x="5737216" y="3225261"/>
            <a:ext cx="3060453" cy="523220"/>
          </a:xfrm>
          <a:prstGeom prst="rect">
            <a:avLst/>
          </a:prstGeom>
          <a:noFill/>
        </p:spPr>
        <p:txBody>
          <a:bodyPr wrap="none" rtlCol="0">
            <a:spAutoFit/>
          </a:bodyPr>
          <a:lstStyle/>
          <a:p>
            <a:r>
              <a:rPr lang="en-ES" dirty="0">
                <a:solidFill>
                  <a:srgbClr val="002060"/>
                </a:solidFill>
              </a:rPr>
              <a:t>Estudo com mais de 5 mil docentes </a:t>
            </a:r>
          </a:p>
          <a:p>
            <a:r>
              <a:rPr lang="en-ES" dirty="0">
                <a:solidFill>
                  <a:srgbClr val="002060"/>
                </a:solidFill>
              </a:rPr>
              <a:t>universitários do sistema espanhol</a:t>
            </a:r>
          </a:p>
        </p:txBody>
      </p:sp>
    </p:spTree>
    <p:extLst>
      <p:ext uri="{BB962C8B-B14F-4D97-AF65-F5344CB8AC3E}">
        <p14:creationId xmlns:p14="http://schemas.microsoft.com/office/powerpoint/2010/main" val="1798761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10;&#10;Description automatically generated">
            <a:extLst>
              <a:ext uri="{FF2B5EF4-FFF2-40B4-BE49-F238E27FC236}">
                <a16:creationId xmlns:a16="http://schemas.microsoft.com/office/drawing/2014/main" id="{33FC0750-A758-10B3-7F40-9A087095F1D6}"/>
              </a:ext>
            </a:extLst>
          </p:cNvPr>
          <p:cNvPicPr>
            <a:picLocks noGrp="1" noChangeAspect="1"/>
          </p:cNvPicPr>
          <p:nvPr>
            <p:ph type="pic" idx="2"/>
          </p:nvPr>
        </p:nvPicPr>
        <p:blipFill>
          <a:blip r:embed="rId2"/>
          <a:srcRect t="8303" b="8303"/>
          <a:stretch>
            <a:fillRect/>
          </a:stretch>
        </p:blipFill>
        <p:spPr>
          <a:xfrm>
            <a:off x="-1269927" y="332073"/>
            <a:ext cx="8774400" cy="3891000"/>
          </a:xfrm>
        </p:spPr>
      </p:pic>
    </p:spTree>
    <p:extLst>
      <p:ext uri="{BB962C8B-B14F-4D97-AF65-F5344CB8AC3E}">
        <p14:creationId xmlns:p14="http://schemas.microsoft.com/office/powerpoint/2010/main" val="1823473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C4FD-86B9-DB88-D092-7740ECDED946}"/>
              </a:ext>
            </a:extLst>
          </p:cNvPr>
          <p:cNvSpPr>
            <a:spLocks noGrp="1"/>
          </p:cNvSpPr>
          <p:nvPr>
            <p:ph type="title"/>
          </p:nvPr>
        </p:nvSpPr>
        <p:spPr/>
        <p:txBody>
          <a:bodyPr/>
          <a:lstStyle/>
          <a:p>
            <a:pPr algn="ctr"/>
            <a:r>
              <a:rPr lang="en-ES" dirty="0"/>
              <a:t>Herramientas disponibles online</a:t>
            </a:r>
          </a:p>
        </p:txBody>
      </p:sp>
      <p:sp>
        <p:nvSpPr>
          <p:cNvPr id="4" name="Marcador de número de diapositiva 3">
            <a:extLst>
              <a:ext uri="{FF2B5EF4-FFF2-40B4-BE49-F238E27FC236}">
                <a16:creationId xmlns:a16="http://schemas.microsoft.com/office/drawing/2014/main" id="{EA6A27AD-88DF-5A42-0D7B-8EFFA5802413}"/>
              </a:ext>
            </a:extLst>
          </p:cNvPr>
          <p:cNvSpPr>
            <a:spLocks noGrp="1"/>
          </p:cNvSpPr>
          <p:nvPr>
            <p:ph type="sldNum" idx="12"/>
          </p:nvPr>
        </p:nvSpPr>
        <p:spPr/>
        <p:txBody>
          <a:bodyPr/>
          <a:lstStyle/>
          <a:p>
            <a:fld id="{00000000-1234-1234-1234-123412341234}" type="slidenum">
              <a:rPr lang="es-ES" smtClean="0"/>
              <a:pPr/>
              <a:t>45</a:t>
            </a:fld>
            <a:endParaRPr lang="es-ES"/>
          </a:p>
        </p:txBody>
      </p:sp>
      <p:graphicFrame>
        <p:nvGraphicFramePr>
          <p:cNvPr id="6" name="Text Placeholder 2">
            <a:extLst>
              <a:ext uri="{FF2B5EF4-FFF2-40B4-BE49-F238E27FC236}">
                <a16:creationId xmlns:a16="http://schemas.microsoft.com/office/drawing/2014/main" id="{3790F71B-C459-A6B4-2698-E0FCB6AC4D3F}"/>
              </a:ext>
            </a:extLst>
          </p:cNvPr>
          <p:cNvGraphicFramePr/>
          <p:nvPr/>
        </p:nvGraphicFramePr>
        <p:xfrm>
          <a:off x="311700" y="1152475"/>
          <a:ext cx="8520600" cy="323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4249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A8B9-9990-736F-3681-FC68A5B4020F}"/>
              </a:ext>
            </a:extLst>
          </p:cNvPr>
          <p:cNvSpPr>
            <a:spLocks noGrp="1"/>
          </p:cNvSpPr>
          <p:nvPr>
            <p:ph type="title"/>
          </p:nvPr>
        </p:nvSpPr>
        <p:spPr>
          <a:xfrm>
            <a:off x="480060" y="244027"/>
            <a:ext cx="3276452" cy="1467631"/>
          </a:xfrm>
        </p:spPr>
        <p:txBody>
          <a:bodyPr spcFirstLastPara="1" vert="horz" wrap="square" lIns="68580" tIns="34290" rIns="68580" bIns="34290" rtlCol="0" anchor="b" anchorCtr="0">
            <a:normAutofit/>
          </a:bodyPr>
          <a:lstStyle/>
          <a:p>
            <a:pPr>
              <a:spcBef>
                <a:spcPct val="0"/>
              </a:spcBef>
            </a:pPr>
            <a:r>
              <a:rPr lang="en-US" sz="4050">
                <a:latin typeface="+mj-lt"/>
                <a:ea typeface="+mj-ea"/>
                <a:cs typeface="+mj-cs"/>
              </a:rPr>
              <a:t>Resultados</a:t>
            </a:r>
          </a:p>
        </p:txBody>
      </p:sp>
      <p:sp>
        <p:nvSpPr>
          <p:cNvPr id="3" name="Text Placeholder 2">
            <a:extLst>
              <a:ext uri="{FF2B5EF4-FFF2-40B4-BE49-F238E27FC236}">
                <a16:creationId xmlns:a16="http://schemas.microsoft.com/office/drawing/2014/main" id="{0ACC251D-ED0D-ED7D-55E3-A9A867503066}"/>
              </a:ext>
            </a:extLst>
          </p:cNvPr>
          <p:cNvSpPr>
            <a:spLocks noGrp="1"/>
          </p:cNvSpPr>
          <p:nvPr>
            <p:ph type="body" idx="1"/>
          </p:nvPr>
        </p:nvSpPr>
        <p:spPr>
          <a:xfrm>
            <a:off x="480060" y="2154674"/>
            <a:ext cx="3182692" cy="2490501"/>
          </a:xfrm>
        </p:spPr>
        <p:txBody>
          <a:bodyPr spcFirstLastPara="1" vert="horz" wrap="square" lIns="68580" tIns="34290" rIns="68580" bIns="34290" rtlCol="0" anchor="t" anchorCtr="0">
            <a:normAutofit/>
          </a:bodyPr>
          <a:lstStyle/>
          <a:p>
            <a:pPr marL="0" indent="0">
              <a:spcAft>
                <a:spcPts val="450"/>
              </a:spcAft>
              <a:buNone/>
            </a:pPr>
            <a:endParaRPr lang="en-US" sz="1500" dirty="0">
              <a:latin typeface="+mn-lt"/>
              <a:ea typeface="+mn-ea"/>
              <a:cs typeface="+mn-cs"/>
            </a:endParaRPr>
          </a:p>
          <a:p>
            <a:pPr marL="0" indent="0">
              <a:spcAft>
                <a:spcPts val="450"/>
              </a:spcAft>
              <a:buNone/>
            </a:pPr>
            <a:r>
              <a:rPr lang="en-US" sz="1500" dirty="0">
                <a:latin typeface="+mn-lt"/>
                <a:ea typeface="+mn-ea"/>
                <a:cs typeface="+mn-cs"/>
              </a:rPr>
              <a:t>O </a:t>
            </a:r>
            <a:r>
              <a:rPr lang="en-US" sz="1500" dirty="0" err="1">
                <a:latin typeface="+mn-lt"/>
                <a:ea typeface="+mn-ea"/>
                <a:cs typeface="+mn-cs"/>
              </a:rPr>
              <a:t>estudo</a:t>
            </a:r>
            <a:r>
              <a:rPr lang="en-US" sz="1500" dirty="0">
                <a:latin typeface="+mn-lt"/>
                <a:ea typeface="+mn-ea"/>
                <a:cs typeface="+mn-cs"/>
              </a:rPr>
              <a:t> </a:t>
            </a:r>
            <a:r>
              <a:rPr lang="en-US" sz="1500" dirty="0" err="1">
                <a:latin typeface="+mn-lt"/>
                <a:ea typeface="+mn-ea"/>
                <a:cs typeface="+mn-cs"/>
              </a:rPr>
              <a:t>aponta</a:t>
            </a:r>
            <a:r>
              <a:rPr lang="en-US" sz="1500" dirty="0">
                <a:latin typeface="+mn-lt"/>
                <a:ea typeface="+mn-ea"/>
                <a:cs typeface="+mn-cs"/>
              </a:rPr>
              <a:t> que 49,1% dos </a:t>
            </a:r>
            <a:r>
              <a:rPr lang="en-US" sz="1500" dirty="0" err="1">
                <a:latin typeface="+mn-lt"/>
                <a:ea typeface="+mn-ea"/>
                <a:cs typeface="+mn-cs"/>
              </a:rPr>
              <a:t>docentes</a:t>
            </a:r>
            <a:r>
              <a:rPr lang="en-US" sz="1500" dirty="0">
                <a:latin typeface="+mn-lt"/>
                <a:ea typeface="+mn-ea"/>
                <a:cs typeface="+mn-cs"/>
              </a:rPr>
              <a:t> se </a:t>
            </a:r>
            <a:r>
              <a:rPr lang="en-US" sz="1500" dirty="0" err="1">
                <a:latin typeface="+mn-lt"/>
                <a:ea typeface="+mn-ea"/>
                <a:cs typeface="+mn-cs"/>
              </a:rPr>
              <a:t>situam</a:t>
            </a:r>
            <a:r>
              <a:rPr lang="en-US" sz="1500" dirty="0">
                <a:latin typeface="+mn-lt"/>
                <a:ea typeface="+mn-ea"/>
                <a:cs typeface="+mn-cs"/>
              </a:rPr>
              <a:t> entre </a:t>
            </a:r>
            <a:r>
              <a:rPr lang="en-US" sz="1500" dirty="0" err="1">
                <a:latin typeface="+mn-lt"/>
                <a:ea typeface="+mn-ea"/>
                <a:cs typeface="+mn-cs"/>
              </a:rPr>
              <a:t>os</a:t>
            </a:r>
            <a:r>
              <a:rPr lang="en-US" sz="1500" dirty="0">
                <a:latin typeface="+mn-lt"/>
                <a:ea typeface="+mn-ea"/>
                <a:cs typeface="+mn-cs"/>
              </a:rPr>
              <a:t> </a:t>
            </a:r>
            <a:r>
              <a:rPr lang="en-US" sz="1500" dirty="0" err="1">
                <a:latin typeface="+mn-lt"/>
                <a:ea typeface="+mn-ea"/>
                <a:cs typeface="+mn-cs"/>
              </a:rPr>
              <a:t>níveis</a:t>
            </a:r>
            <a:r>
              <a:rPr lang="en-US" sz="1500" dirty="0">
                <a:latin typeface="+mn-lt"/>
                <a:ea typeface="+mn-ea"/>
                <a:cs typeface="+mn-cs"/>
              </a:rPr>
              <a:t> B1 y B2, </a:t>
            </a:r>
            <a:r>
              <a:rPr lang="en-US" sz="1500" dirty="0" err="1">
                <a:latin typeface="+mn-lt"/>
                <a:ea typeface="+mn-ea"/>
                <a:cs typeface="+mn-cs"/>
              </a:rPr>
              <a:t>sendo</a:t>
            </a:r>
            <a:r>
              <a:rPr lang="en-US" sz="1500" dirty="0">
                <a:latin typeface="+mn-lt"/>
                <a:ea typeface="+mn-ea"/>
                <a:cs typeface="+mn-cs"/>
              </a:rPr>
              <a:t> a </a:t>
            </a:r>
            <a:r>
              <a:rPr lang="en-US" sz="1500" dirty="0" err="1">
                <a:latin typeface="+mn-lt"/>
                <a:ea typeface="+mn-ea"/>
                <a:cs typeface="+mn-cs"/>
              </a:rPr>
              <a:t>mediana</a:t>
            </a:r>
            <a:r>
              <a:rPr lang="en-US" sz="1500" dirty="0">
                <a:latin typeface="+mn-lt"/>
                <a:ea typeface="+mn-ea"/>
                <a:cs typeface="+mn-cs"/>
              </a:rPr>
              <a:t> B2.</a:t>
            </a:r>
          </a:p>
        </p:txBody>
      </p:sp>
      <p:pic>
        <p:nvPicPr>
          <p:cNvPr id="6" name="Picture 5" descr="Lupa resalta un rendimiento económico decreciente">
            <a:extLst>
              <a:ext uri="{FF2B5EF4-FFF2-40B4-BE49-F238E27FC236}">
                <a16:creationId xmlns:a16="http://schemas.microsoft.com/office/drawing/2014/main" id="{8BCFB34A-69D5-1AB5-C784-EEEF4D5C3762}"/>
              </a:ext>
            </a:extLst>
          </p:cNvPr>
          <p:cNvPicPr>
            <a:picLocks noChangeAspect="1"/>
          </p:cNvPicPr>
          <p:nvPr/>
        </p:nvPicPr>
        <p:blipFill rotWithShape="1">
          <a:blip r:embed="rId2"/>
          <a:srcRect l="1242" r="31805" b="-1"/>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Marcador de número de diapositiva 3">
            <a:extLst>
              <a:ext uri="{FF2B5EF4-FFF2-40B4-BE49-F238E27FC236}">
                <a16:creationId xmlns:a16="http://schemas.microsoft.com/office/drawing/2014/main" id="{D92D711E-A1FF-3039-3869-EC0806E21A95}"/>
              </a:ext>
            </a:extLst>
          </p:cNvPr>
          <p:cNvSpPr>
            <a:spLocks noGrp="1"/>
          </p:cNvSpPr>
          <p:nvPr>
            <p:ph type="sldNum" idx="12"/>
          </p:nvPr>
        </p:nvSpPr>
        <p:spPr>
          <a:xfrm>
            <a:off x="7829550" y="4767263"/>
            <a:ext cx="685800" cy="273844"/>
          </a:xfrm>
        </p:spPr>
        <p:txBody>
          <a:bodyPr spcFirstLastPara="1" vert="horz" wrap="square" lIns="68580" tIns="34290" rIns="68580" bIns="34290" rtlCol="0" anchor="ctr" anchorCtr="0">
            <a:normAutofit lnSpcReduction="10000"/>
          </a:bodyPr>
          <a:lstStyle/>
          <a:p>
            <a:pPr algn="r">
              <a:spcAft>
                <a:spcPts val="450"/>
              </a:spcAft>
              <a:defRPr/>
            </a:pPr>
            <a:fld id="{00000000-1234-1234-1234-123412341234}" type="slidenum">
              <a:rPr lang="en-US">
                <a:solidFill>
                  <a:srgbClr val="FFFFFF"/>
                </a:solidFill>
                <a:latin typeface="Calibri" panose="020F0502020204030204"/>
              </a:rPr>
              <a:pPr algn="r">
                <a:spcAft>
                  <a:spcPts val="450"/>
                </a:spcAft>
                <a:defRPr/>
              </a:pPr>
              <a:t>46</a:t>
            </a:fld>
            <a:endParaRPr lang="en-US">
              <a:solidFill>
                <a:srgbClr val="FFFFFF"/>
              </a:solidFill>
              <a:latin typeface="Calibri" panose="020F0502020204030204"/>
            </a:endParaRPr>
          </a:p>
        </p:txBody>
      </p:sp>
    </p:spTree>
    <p:extLst>
      <p:ext uri="{BB962C8B-B14F-4D97-AF65-F5344CB8AC3E}">
        <p14:creationId xmlns:p14="http://schemas.microsoft.com/office/powerpoint/2010/main" val="498348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FEC4E-15EC-48E0-1988-28E8F075D4B2}"/>
              </a:ext>
            </a:extLst>
          </p:cNvPr>
          <p:cNvSpPr>
            <a:spLocks noGrp="1"/>
          </p:cNvSpPr>
          <p:nvPr>
            <p:ph type="title"/>
          </p:nvPr>
        </p:nvSpPr>
        <p:spPr>
          <a:xfrm>
            <a:off x="630936" y="411480"/>
            <a:ext cx="2700645" cy="4073652"/>
          </a:xfrm>
        </p:spPr>
        <p:txBody>
          <a:bodyPr spcFirstLastPara="1" vert="horz" wrap="square" lIns="68580" tIns="34290" rIns="68580" bIns="34290" rtlCol="0" anchor="ctr" anchorCtr="0">
            <a:normAutofit/>
          </a:bodyPr>
          <a:lstStyle/>
          <a:p>
            <a:pPr>
              <a:spcBef>
                <a:spcPct val="0"/>
              </a:spcBef>
            </a:pPr>
            <a:r>
              <a:rPr lang="en-US" sz="4050" kern="1200" dirty="0">
                <a:solidFill>
                  <a:schemeClr val="tx1"/>
                </a:solidFill>
                <a:latin typeface="+mj-lt"/>
                <a:ea typeface="+mj-ea"/>
                <a:cs typeface="+mj-cs"/>
              </a:rPr>
              <a:t>Mas </a:t>
            </a:r>
            <a:r>
              <a:rPr lang="en-US" sz="4050" kern="1200" dirty="0" err="1">
                <a:solidFill>
                  <a:schemeClr val="tx1"/>
                </a:solidFill>
                <a:latin typeface="+mj-lt"/>
                <a:ea typeface="+mj-ea"/>
                <a:cs typeface="+mj-cs"/>
              </a:rPr>
              <a:t>em</a:t>
            </a:r>
            <a:r>
              <a:rPr lang="en-US" sz="4050" kern="1200" dirty="0">
                <a:solidFill>
                  <a:schemeClr val="tx1"/>
                </a:solidFill>
                <a:latin typeface="+mj-lt"/>
                <a:ea typeface="+mj-ea"/>
                <a:cs typeface="+mj-cs"/>
              </a:rPr>
              <a:t> </a:t>
            </a:r>
            <a:r>
              <a:rPr lang="en-US" sz="4050" kern="1200" dirty="0" err="1">
                <a:solidFill>
                  <a:schemeClr val="tx1"/>
                </a:solidFill>
                <a:latin typeface="+mj-lt"/>
                <a:ea typeface="+mj-ea"/>
                <a:cs typeface="+mj-cs"/>
              </a:rPr>
              <a:t>educação</a:t>
            </a:r>
            <a:r>
              <a:rPr lang="en-US" sz="4050" kern="1200" dirty="0">
                <a:solidFill>
                  <a:schemeClr val="tx1"/>
                </a:solidFill>
                <a:latin typeface="+mj-lt"/>
                <a:ea typeface="+mj-ea"/>
                <a:cs typeface="+mj-cs"/>
              </a:rPr>
              <a:t>  </a:t>
            </a:r>
            <a:r>
              <a:rPr lang="en-US" sz="4050" kern="1200" dirty="0" err="1">
                <a:solidFill>
                  <a:schemeClr val="tx1"/>
                </a:solidFill>
                <a:latin typeface="+mj-lt"/>
                <a:ea typeface="+mj-ea"/>
                <a:cs typeface="+mj-cs"/>
              </a:rPr>
              <a:t>aberta</a:t>
            </a:r>
            <a:r>
              <a:rPr lang="en-US" sz="4050" kern="1200" dirty="0">
                <a:solidFill>
                  <a:schemeClr val="tx1"/>
                </a:solidFill>
                <a:latin typeface="+mj-lt"/>
                <a:ea typeface="+mj-ea"/>
                <a:cs typeface="+mj-cs"/>
              </a:rPr>
              <a:t>…</a:t>
            </a:r>
          </a:p>
        </p:txBody>
      </p:sp>
      <p:sp>
        <p:nvSpPr>
          <p:cNvPr id="3" name="Text Placeholder 2">
            <a:extLst>
              <a:ext uri="{FF2B5EF4-FFF2-40B4-BE49-F238E27FC236}">
                <a16:creationId xmlns:a16="http://schemas.microsoft.com/office/drawing/2014/main" id="{A3BDF5A5-D1E2-13EB-5CDF-20349FDA2C15}"/>
              </a:ext>
            </a:extLst>
          </p:cNvPr>
          <p:cNvSpPr>
            <a:spLocks noGrp="1"/>
          </p:cNvSpPr>
          <p:nvPr>
            <p:ph type="body" idx="1"/>
          </p:nvPr>
        </p:nvSpPr>
        <p:spPr>
          <a:xfrm>
            <a:off x="3844814" y="414068"/>
            <a:ext cx="4668251" cy="4073652"/>
          </a:xfrm>
        </p:spPr>
        <p:txBody>
          <a:bodyPr spcFirstLastPara="1" vert="horz" wrap="square" lIns="68580" tIns="34290" rIns="68580" bIns="34290" rtlCol="0" anchor="ctr" anchorCtr="0">
            <a:normAutofit/>
          </a:bodyPr>
          <a:lstStyle/>
          <a:p>
            <a:pPr marL="114297" indent="-171450">
              <a:spcAft>
                <a:spcPts val="450"/>
              </a:spcAft>
              <a:buFont typeface="Arial" panose="020B0604020202020204" pitchFamily="34" charset="0"/>
              <a:buChar char="•"/>
            </a:pPr>
            <a:r>
              <a:rPr lang="en-US" sz="1650" dirty="0">
                <a:latin typeface="+mn-lt"/>
                <a:ea typeface="+mn-ea"/>
                <a:cs typeface="+mn-cs"/>
              </a:rPr>
              <a:t>“[…] se </a:t>
            </a:r>
            <a:r>
              <a:rPr lang="en-US" sz="1650" dirty="0" err="1">
                <a:latin typeface="+mn-lt"/>
                <a:ea typeface="+mn-ea"/>
                <a:cs typeface="+mn-cs"/>
              </a:rPr>
              <a:t>aprecia</a:t>
            </a:r>
            <a:r>
              <a:rPr lang="en-US" sz="1650" dirty="0">
                <a:latin typeface="+mn-lt"/>
                <a:ea typeface="+mn-ea"/>
                <a:cs typeface="+mn-cs"/>
              </a:rPr>
              <a:t> </a:t>
            </a:r>
            <a:r>
              <a:rPr lang="en-US" sz="1650" dirty="0" err="1">
                <a:latin typeface="+mn-lt"/>
                <a:ea typeface="+mn-ea"/>
                <a:cs typeface="+mn-cs"/>
              </a:rPr>
              <a:t>como</a:t>
            </a:r>
            <a:r>
              <a:rPr lang="en-US" sz="1650" dirty="0">
                <a:latin typeface="+mn-lt"/>
                <a:ea typeface="+mn-ea"/>
                <a:cs typeface="+mn-cs"/>
              </a:rPr>
              <a:t> </a:t>
            </a:r>
            <a:r>
              <a:rPr lang="en-US" sz="1650" dirty="0" err="1">
                <a:latin typeface="+mn-lt"/>
                <a:ea typeface="+mn-ea"/>
                <a:cs typeface="+mn-cs"/>
              </a:rPr>
              <a:t>os</a:t>
            </a:r>
            <a:r>
              <a:rPr lang="en-US" sz="1650" dirty="0">
                <a:latin typeface="+mn-lt"/>
                <a:ea typeface="+mn-ea"/>
                <a:cs typeface="+mn-cs"/>
              </a:rPr>
              <a:t> </a:t>
            </a:r>
            <a:r>
              <a:rPr lang="en-US" sz="1650" dirty="0" err="1">
                <a:latin typeface="+mn-lt"/>
                <a:ea typeface="+mn-ea"/>
                <a:cs typeface="+mn-cs"/>
              </a:rPr>
              <a:t>docentes</a:t>
            </a:r>
            <a:r>
              <a:rPr lang="en-US" sz="1650" dirty="0">
                <a:latin typeface="+mn-lt"/>
                <a:ea typeface="+mn-ea"/>
                <a:cs typeface="+mn-cs"/>
              </a:rPr>
              <a:t> </a:t>
            </a:r>
            <a:r>
              <a:rPr lang="en-US" sz="1650" dirty="0" err="1">
                <a:latin typeface="+mn-lt"/>
                <a:ea typeface="+mn-ea"/>
                <a:cs typeface="+mn-cs"/>
              </a:rPr>
              <a:t>mostram</a:t>
            </a:r>
            <a:r>
              <a:rPr lang="en-US" sz="1650" dirty="0">
                <a:latin typeface="+mn-lt"/>
                <a:ea typeface="+mn-ea"/>
                <a:cs typeface="+mn-cs"/>
              </a:rPr>
              <a:t> um </a:t>
            </a:r>
            <a:r>
              <a:rPr lang="en-US" sz="1650" dirty="0" err="1">
                <a:latin typeface="+mn-lt"/>
                <a:ea typeface="+mn-ea"/>
                <a:cs typeface="+mn-cs"/>
              </a:rPr>
              <a:t>nível</a:t>
            </a:r>
            <a:r>
              <a:rPr lang="en-US" sz="1650" dirty="0">
                <a:latin typeface="+mn-lt"/>
                <a:ea typeface="+mn-ea"/>
                <a:cs typeface="+mn-cs"/>
              </a:rPr>
              <a:t> </a:t>
            </a:r>
            <a:r>
              <a:rPr lang="en-US" sz="1650" dirty="0" err="1">
                <a:latin typeface="+mn-lt"/>
                <a:ea typeface="+mn-ea"/>
                <a:cs typeface="+mn-cs"/>
              </a:rPr>
              <a:t>mais</a:t>
            </a:r>
            <a:r>
              <a:rPr lang="en-US" sz="1650" dirty="0">
                <a:latin typeface="+mn-lt"/>
                <a:ea typeface="+mn-ea"/>
                <a:cs typeface="+mn-cs"/>
              </a:rPr>
              <a:t> </a:t>
            </a:r>
            <a:r>
              <a:rPr lang="en-US" sz="1650" dirty="0" err="1">
                <a:latin typeface="+mn-lt"/>
                <a:ea typeface="+mn-ea"/>
                <a:cs typeface="+mn-cs"/>
              </a:rPr>
              <a:t>elevado</a:t>
            </a:r>
            <a:r>
              <a:rPr lang="en-US" sz="1650" dirty="0">
                <a:latin typeface="+mn-lt"/>
                <a:ea typeface="+mn-ea"/>
                <a:cs typeface="+mn-cs"/>
              </a:rPr>
              <a:t> de </a:t>
            </a:r>
            <a:r>
              <a:rPr lang="en-US" sz="1650" dirty="0" err="1">
                <a:latin typeface="+mn-lt"/>
                <a:ea typeface="+mn-ea"/>
                <a:cs typeface="+mn-cs"/>
              </a:rPr>
              <a:t>competência</a:t>
            </a:r>
            <a:r>
              <a:rPr lang="en-US" sz="1650" dirty="0">
                <a:latin typeface="+mn-lt"/>
                <a:ea typeface="+mn-ea"/>
                <a:cs typeface="+mn-cs"/>
              </a:rPr>
              <a:t> </a:t>
            </a:r>
            <a:r>
              <a:rPr lang="en-US" sz="1650" dirty="0" err="1">
                <a:latin typeface="+mn-lt"/>
                <a:ea typeface="+mn-ea"/>
                <a:cs typeface="+mn-cs"/>
              </a:rPr>
              <a:t>nas</a:t>
            </a:r>
            <a:r>
              <a:rPr lang="en-US" sz="1650" dirty="0">
                <a:latin typeface="+mn-lt"/>
                <a:ea typeface="+mn-ea"/>
                <a:cs typeface="+mn-cs"/>
              </a:rPr>
              <a:t> </a:t>
            </a:r>
            <a:r>
              <a:rPr lang="en-US" sz="1650" dirty="0" err="1">
                <a:latin typeface="+mn-lt"/>
                <a:ea typeface="+mn-ea"/>
                <a:cs typeface="+mn-cs"/>
              </a:rPr>
              <a:t>áreas</a:t>
            </a:r>
            <a:r>
              <a:rPr lang="en-US" sz="1650" dirty="0">
                <a:latin typeface="+mn-lt"/>
                <a:ea typeface="+mn-ea"/>
                <a:cs typeface="+mn-cs"/>
              </a:rPr>
              <a:t> “</a:t>
            </a:r>
            <a:r>
              <a:rPr lang="en-US" sz="1650" dirty="0" err="1">
                <a:latin typeface="+mn-lt"/>
                <a:ea typeface="+mn-ea"/>
                <a:cs typeface="+mn-cs"/>
              </a:rPr>
              <a:t>Compromisso</a:t>
            </a:r>
            <a:r>
              <a:rPr lang="en-US" sz="1650" dirty="0">
                <a:latin typeface="+mn-lt"/>
                <a:ea typeface="+mn-ea"/>
                <a:cs typeface="+mn-cs"/>
              </a:rPr>
              <a:t> professional” e </a:t>
            </a:r>
            <a:r>
              <a:rPr lang="en-US" sz="1650" dirty="0" err="1">
                <a:latin typeface="+mn-lt"/>
                <a:ea typeface="+mn-ea"/>
                <a:cs typeface="+mn-cs"/>
              </a:rPr>
              <a:t>em</a:t>
            </a:r>
            <a:r>
              <a:rPr lang="en-US" sz="1650" dirty="0">
                <a:latin typeface="+mn-lt"/>
                <a:ea typeface="+mn-ea"/>
                <a:cs typeface="+mn-cs"/>
              </a:rPr>
              <a:t> “</a:t>
            </a:r>
            <a:r>
              <a:rPr lang="en-US" sz="1650" dirty="0" err="1">
                <a:latin typeface="+mn-lt"/>
                <a:ea typeface="+mn-ea"/>
                <a:cs typeface="+mn-cs"/>
              </a:rPr>
              <a:t>Conteúdos</a:t>
            </a:r>
            <a:r>
              <a:rPr lang="en-US" sz="1650" dirty="0">
                <a:latin typeface="+mn-lt"/>
                <a:ea typeface="+mn-ea"/>
                <a:cs typeface="+mn-cs"/>
              </a:rPr>
              <a:t> </a:t>
            </a:r>
            <a:r>
              <a:rPr lang="en-US" sz="1650" dirty="0" err="1">
                <a:latin typeface="+mn-lt"/>
                <a:ea typeface="+mn-ea"/>
                <a:cs typeface="+mn-cs"/>
              </a:rPr>
              <a:t>digitais</a:t>
            </a:r>
            <a:r>
              <a:rPr lang="en-US" sz="1650" dirty="0">
                <a:latin typeface="+mn-lt"/>
                <a:ea typeface="+mn-ea"/>
                <a:cs typeface="+mn-cs"/>
              </a:rPr>
              <a:t>” que </a:t>
            </a:r>
            <a:r>
              <a:rPr lang="en-US" sz="1650" dirty="0" err="1">
                <a:latin typeface="+mn-lt"/>
                <a:ea typeface="+mn-ea"/>
                <a:cs typeface="+mn-cs"/>
              </a:rPr>
              <a:t>nas</a:t>
            </a:r>
            <a:r>
              <a:rPr lang="en-US" sz="1650" dirty="0">
                <a:latin typeface="+mn-lt"/>
                <a:ea typeface="+mn-ea"/>
                <a:cs typeface="+mn-cs"/>
              </a:rPr>
              <a:t> </a:t>
            </a:r>
            <a:r>
              <a:rPr lang="en-US" sz="1650" dirty="0" err="1">
                <a:latin typeface="+mn-lt"/>
                <a:ea typeface="+mn-ea"/>
                <a:cs typeface="+mn-cs"/>
              </a:rPr>
              <a:t>demais</a:t>
            </a:r>
            <a:r>
              <a:rPr lang="en-US" sz="1650" dirty="0">
                <a:latin typeface="+mn-lt"/>
                <a:ea typeface="+mn-ea"/>
                <a:cs typeface="+mn-cs"/>
              </a:rPr>
              <a:t>. </a:t>
            </a:r>
            <a:r>
              <a:rPr lang="en-US" sz="1650" dirty="0" err="1">
                <a:latin typeface="+mn-lt"/>
                <a:ea typeface="+mn-ea"/>
                <a:cs typeface="+mn-cs"/>
              </a:rPr>
              <a:t>Nessas</a:t>
            </a:r>
            <a:r>
              <a:rPr lang="en-US" sz="1650" dirty="0">
                <a:latin typeface="+mn-lt"/>
                <a:ea typeface="+mn-ea"/>
                <a:cs typeface="+mn-cs"/>
              </a:rPr>
              <a:t> </a:t>
            </a:r>
            <a:r>
              <a:rPr lang="en-US" sz="1650" dirty="0" err="1">
                <a:latin typeface="+mn-lt"/>
                <a:ea typeface="+mn-ea"/>
                <a:cs typeface="+mn-cs"/>
              </a:rPr>
              <a:t>duas</a:t>
            </a:r>
            <a:r>
              <a:rPr lang="en-US" sz="1650" dirty="0">
                <a:latin typeface="+mn-lt"/>
                <a:ea typeface="+mn-ea"/>
                <a:cs typeface="+mn-cs"/>
              </a:rPr>
              <a:t> </a:t>
            </a:r>
            <a:r>
              <a:rPr lang="en-US" sz="1650" dirty="0" err="1">
                <a:latin typeface="+mn-lt"/>
                <a:ea typeface="+mn-ea"/>
                <a:cs typeface="+mn-cs"/>
              </a:rPr>
              <a:t>categorias</a:t>
            </a:r>
            <a:r>
              <a:rPr lang="en-US" sz="1650" dirty="0">
                <a:latin typeface="+mn-lt"/>
                <a:ea typeface="+mn-ea"/>
                <a:cs typeface="+mn-cs"/>
              </a:rPr>
              <a:t> a </a:t>
            </a:r>
            <a:r>
              <a:rPr lang="en-US" sz="1650" dirty="0" err="1">
                <a:latin typeface="+mn-lt"/>
                <a:ea typeface="+mn-ea"/>
                <a:cs typeface="+mn-cs"/>
              </a:rPr>
              <a:t>metade</a:t>
            </a:r>
            <a:r>
              <a:rPr lang="en-US" sz="1650" dirty="0">
                <a:latin typeface="+mn-lt"/>
                <a:ea typeface="+mn-ea"/>
                <a:cs typeface="+mn-cs"/>
              </a:rPr>
              <a:t> dos </a:t>
            </a:r>
            <a:r>
              <a:rPr lang="en-US" sz="1650" dirty="0" err="1">
                <a:latin typeface="+mn-lt"/>
                <a:ea typeface="+mn-ea"/>
                <a:cs typeface="+mn-cs"/>
              </a:rPr>
              <a:t>participantes</a:t>
            </a:r>
            <a:r>
              <a:rPr lang="en-US" sz="1650" dirty="0">
                <a:latin typeface="+mn-lt"/>
                <a:ea typeface="+mn-ea"/>
                <a:cs typeface="+mn-cs"/>
              </a:rPr>
              <a:t> se </a:t>
            </a:r>
            <a:r>
              <a:rPr lang="en-US" sz="1650" dirty="0" err="1">
                <a:latin typeface="+mn-lt"/>
                <a:ea typeface="+mn-ea"/>
                <a:cs typeface="+mn-cs"/>
              </a:rPr>
              <a:t>considera</a:t>
            </a:r>
            <a:r>
              <a:rPr lang="en-US" sz="1650" dirty="0">
                <a:latin typeface="+mn-lt"/>
                <a:ea typeface="+mn-ea"/>
                <a:cs typeface="+mn-cs"/>
              </a:rPr>
              <a:t> com </a:t>
            </a:r>
            <a:r>
              <a:rPr lang="en-US" sz="1650" dirty="0" err="1">
                <a:latin typeface="+mn-lt"/>
                <a:ea typeface="+mn-ea"/>
                <a:cs typeface="+mn-cs"/>
              </a:rPr>
              <a:t>nível</a:t>
            </a:r>
            <a:r>
              <a:rPr lang="en-US" sz="1650" dirty="0">
                <a:latin typeface="+mn-lt"/>
                <a:ea typeface="+mn-ea"/>
                <a:cs typeface="+mn-cs"/>
              </a:rPr>
              <a:t> </a:t>
            </a:r>
            <a:r>
              <a:rPr lang="en-US" sz="1650" b="1" dirty="0">
                <a:latin typeface="+mn-lt"/>
                <a:ea typeface="+mn-ea"/>
                <a:cs typeface="+mn-cs"/>
              </a:rPr>
              <a:t>“</a:t>
            </a:r>
            <a:r>
              <a:rPr lang="en-US" sz="1650" b="1" dirty="0" err="1">
                <a:latin typeface="+mn-lt"/>
                <a:ea typeface="+mn-ea"/>
                <a:cs typeface="+mn-cs"/>
              </a:rPr>
              <a:t>Líder</a:t>
            </a:r>
            <a:r>
              <a:rPr lang="en-US" sz="1650" b="1" dirty="0">
                <a:latin typeface="+mn-lt"/>
                <a:ea typeface="+mn-ea"/>
                <a:cs typeface="+mn-cs"/>
              </a:rPr>
              <a:t>” </a:t>
            </a:r>
            <a:r>
              <a:rPr lang="en-US" sz="1650" dirty="0" err="1">
                <a:latin typeface="+mn-lt"/>
                <a:ea typeface="+mn-ea"/>
                <a:cs typeface="+mn-cs"/>
              </a:rPr>
              <a:t>enquanto</a:t>
            </a:r>
            <a:r>
              <a:rPr lang="en-US" sz="1650" dirty="0">
                <a:latin typeface="+mn-lt"/>
                <a:ea typeface="+mn-ea"/>
                <a:cs typeface="+mn-cs"/>
              </a:rPr>
              <a:t> que no outro </a:t>
            </a:r>
            <a:r>
              <a:rPr lang="en-US" sz="1650" dirty="0" err="1">
                <a:latin typeface="+mn-lt"/>
                <a:ea typeface="+mn-ea"/>
                <a:cs typeface="+mn-cs"/>
              </a:rPr>
              <a:t>extremo</a:t>
            </a:r>
            <a:r>
              <a:rPr lang="en-US" sz="1650" dirty="0">
                <a:latin typeface="+mn-lt"/>
                <a:ea typeface="+mn-ea"/>
                <a:cs typeface="+mn-cs"/>
              </a:rPr>
              <a:t> se </a:t>
            </a:r>
            <a:r>
              <a:rPr lang="en-US" sz="1650" dirty="0" err="1">
                <a:latin typeface="+mn-lt"/>
                <a:ea typeface="+mn-ea"/>
                <a:cs typeface="+mn-cs"/>
              </a:rPr>
              <a:t>destaca</a:t>
            </a:r>
            <a:r>
              <a:rPr lang="en-US" sz="1650" dirty="0">
                <a:latin typeface="+mn-lt"/>
                <a:ea typeface="+mn-ea"/>
                <a:cs typeface="+mn-cs"/>
              </a:rPr>
              <a:t> a </a:t>
            </a:r>
            <a:r>
              <a:rPr lang="en-US" sz="1650" dirty="0" err="1">
                <a:latin typeface="+mn-lt"/>
                <a:ea typeface="+mn-ea"/>
                <a:cs typeface="+mn-cs"/>
              </a:rPr>
              <a:t>categoria</a:t>
            </a:r>
            <a:r>
              <a:rPr lang="en-US" sz="1650" dirty="0">
                <a:latin typeface="+mn-lt"/>
                <a:ea typeface="+mn-ea"/>
                <a:cs typeface="+mn-cs"/>
              </a:rPr>
              <a:t> de  “</a:t>
            </a:r>
            <a:r>
              <a:rPr lang="en-US" sz="1650" b="1" dirty="0" err="1">
                <a:latin typeface="+mn-lt"/>
                <a:ea typeface="+mn-ea"/>
                <a:cs typeface="+mn-cs"/>
              </a:rPr>
              <a:t>Educação</a:t>
            </a:r>
            <a:r>
              <a:rPr lang="en-US" sz="1650" b="1" dirty="0">
                <a:latin typeface="+mn-lt"/>
                <a:ea typeface="+mn-ea"/>
                <a:cs typeface="+mn-cs"/>
              </a:rPr>
              <a:t> </a:t>
            </a:r>
            <a:r>
              <a:rPr lang="en-US" sz="1650" b="1" dirty="0" err="1">
                <a:latin typeface="+mn-lt"/>
                <a:ea typeface="+mn-ea"/>
                <a:cs typeface="+mn-cs"/>
              </a:rPr>
              <a:t>Aberta</a:t>
            </a:r>
            <a:r>
              <a:rPr lang="en-US" sz="1650" dirty="0">
                <a:latin typeface="+mn-lt"/>
                <a:ea typeface="+mn-ea"/>
                <a:cs typeface="+mn-cs"/>
              </a:rPr>
              <a:t>”, </a:t>
            </a:r>
            <a:r>
              <a:rPr lang="en-US" sz="1650" dirty="0" err="1">
                <a:latin typeface="+mn-lt"/>
                <a:ea typeface="+mn-ea"/>
                <a:cs typeface="+mn-cs"/>
              </a:rPr>
              <a:t>na</a:t>
            </a:r>
            <a:r>
              <a:rPr lang="en-US" sz="1650" dirty="0">
                <a:latin typeface="+mn-lt"/>
                <a:ea typeface="+mn-ea"/>
                <a:cs typeface="+mn-cs"/>
              </a:rPr>
              <a:t> qual a </a:t>
            </a:r>
            <a:r>
              <a:rPr lang="en-US" sz="1650" dirty="0" err="1">
                <a:latin typeface="+mn-lt"/>
                <a:ea typeface="+mn-ea"/>
                <a:cs typeface="+mn-cs"/>
              </a:rPr>
              <a:t>maioria</a:t>
            </a:r>
            <a:r>
              <a:rPr lang="en-US" sz="1650" dirty="0">
                <a:latin typeface="+mn-lt"/>
                <a:ea typeface="+mn-ea"/>
                <a:cs typeface="+mn-cs"/>
              </a:rPr>
              <a:t> dos </a:t>
            </a:r>
            <a:r>
              <a:rPr lang="en-US" sz="1650" dirty="0" err="1">
                <a:latin typeface="+mn-lt"/>
                <a:ea typeface="+mn-ea"/>
                <a:cs typeface="+mn-cs"/>
              </a:rPr>
              <a:t>docentes</a:t>
            </a:r>
            <a:r>
              <a:rPr lang="en-US" sz="1650" dirty="0">
                <a:latin typeface="+mn-lt"/>
                <a:ea typeface="+mn-ea"/>
                <a:cs typeface="+mn-cs"/>
              </a:rPr>
              <a:t> se </a:t>
            </a:r>
            <a:r>
              <a:rPr lang="en-US" sz="1650" dirty="0" err="1">
                <a:latin typeface="+mn-lt"/>
                <a:ea typeface="+mn-ea"/>
                <a:cs typeface="+mn-cs"/>
              </a:rPr>
              <a:t>situa</a:t>
            </a:r>
            <a:r>
              <a:rPr lang="en-US" sz="1650" dirty="0">
                <a:latin typeface="+mn-lt"/>
                <a:ea typeface="+mn-ea"/>
                <a:cs typeface="+mn-cs"/>
              </a:rPr>
              <a:t> </a:t>
            </a:r>
            <a:r>
              <a:rPr lang="en-US" sz="1650" dirty="0" err="1">
                <a:latin typeface="+mn-lt"/>
                <a:ea typeface="+mn-ea"/>
                <a:cs typeface="+mn-cs"/>
              </a:rPr>
              <a:t>na</a:t>
            </a:r>
            <a:r>
              <a:rPr lang="en-US" sz="1650" dirty="0">
                <a:latin typeface="+mn-lt"/>
                <a:ea typeface="+mn-ea"/>
                <a:cs typeface="+mn-cs"/>
              </a:rPr>
              <a:t> </a:t>
            </a:r>
            <a:r>
              <a:rPr lang="en-US" sz="1650" dirty="0" err="1">
                <a:latin typeface="+mn-lt"/>
                <a:ea typeface="+mn-ea"/>
                <a:cs typeface="+mn-cs"/>
              </a:rPr>
              <a:t>categoria</a:t>
            </a:r>
            <a:r>
              <a:rPr lang="en-US" sz="1650" dirty="0">
                <a:latin typeface="+mn-lt"/>
                <a:ea typeface="+mn-ea"/>
                <a:cs typeface="+mn-cs"/>
              </a:rPr>
              <a:t> de </a:t>
            </a:r>
            <a:r>
              <a:rPr lang="en-US" sz="1650" b="1" dirty="0">
                <a:latin typeface="+mn-lt"/>
                <a:ea typeface="+mn-ea"/>
                <a:cs typeface="+mn-cs"/>
              </a:rPr>
              <a:t>“</a:t>
            </a:r>
            <a:r>
              <a:rPr lang="en-US" sz="1650" b="1" dirty="0" err="1">
                <a:latin typeface="+mn-lt"/>
                <a:ea typeface="+mn-ea"/>
                <a:cs typeface="+mn-cs"/>
              </a:rPr>
              <a:t>Iniciantes</a:t>
            </a:r>
            <a:r>
              <a:rPr lang="en-US" sz="1650" b="1" dirty="0">
                <a:latin typeface="+mn-lt"/>
                <a:ea typeface="+mn-ea"/>
                <a:cs typeface="+mn-cs"/>
              </a:rPr>
              <a:t>”.</a:t>
            </a:r>
          </a:p>
        </p:txBody>
      </p:sp>
      <p:sp>
        <p:nvSpPr>
          <p:cNvPr id="4" name="Marcador de número de diapositiva 3">
            <a:extLst>
              <a:ext uri="{FF2B5EF4-FFF2-40B4-BE49-F238E27FC236}">
                <a16:creationId xmlns:a16="http://schemas.microsoft.com/office/drawing/2014/main" id="{3F38333E-3CBE-7C03-75E9-D38A96C6DFBB}"/>
              </a:ext>
            </a:extLst>
          </p:cNvPr>
          <p:cNvSpPr>
            <a:spLocks noGrp="1"/>
          </p:cNvSpPr>
          <p:nvPr>
            <p:ph type="sldNum" idx="12"/>
          </p:nvPr>
        </p:nvSpPr>
        <p:spPr>
          <a:xfrm>
            <a:off x="6457950" y="4767263"/>
            <a:ext cx="2057400" cy="273844"/>
          </a:xfrm>
        </p:spPr>
        <p:txBody>
          <a:bodyPr spcFirstLastPara="1" vert="horz" wrap="square" lIns="68580" tIns="34290" rIns="68580" bIns="34290" rtlCol="0" anchor="ctr" anchorCtr="0">
            <a:normAutofit lnSpcReduction="10000"/>
          </a:bodyPr>
          <a:lstStyle/>
          <a:p>
            <a:pPr algn="r">
              <a:spcAft>
                <a:spcPts val="450"/>
              </a:spcAft>
            </a:pPr>
            <a:fld id="{00000000-1234-1234-1234-123412341234}" type="slidenum">
              <a:rPr lang="en-US" smtClean="0"/>
              <a:pPr algn="r">
                <a:spcAft>
                  <a:spcPts val="450"/>
                </a:spcAft>
              </a:pPr>
              <a:t>47</a:t>
            </a:fld>
            <a:endParaRPr lang="en-US"/>
          </a:p>
        </p:txBody>
      </p:sp>
    </p:spTree>
    <p:extLst>
      <p:ext uri="{BB962C8B-B14F-4D97-AF65-F5344CB8AC3E}">
        <p14:creationId xmlns:p14="http://schemas.microsoft.com/office/powerpoint/2010/main" val="197664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8B75FA16-4708-4290-5E7F-D2E88CD28CBF}"/>
              </a:ext>
            </a:extLst>
          </p:cNvPr>
          <p:cNvPicPr>
            <a:picLocks noChangeAspect="1"/>
          </p:cNvPicPr>
          <p:nvPr/>
        </p:nvPicPr>
        <p:blipFill>
          <a:blip r:embed="rId2"/>
          <a:stretch>
            <a:fillRect/>
          </a:stretch>
        </p:blipFill>
        <p:spPr>
          <a:xfrm>
            <a:off x="342900" y="816674"/>
            <a:ext cx="8458200" cy="3510152"/>
          </a:xfrm>
          <a:prstGeom prst="rect">
            <a:avLst/>
          </a:prstGeom>
        </p:spPr>
      </p:pic>
      <p:sp>
        <p:nvSpPr>
          <p:cNvPr id="2" name="Marcador de número de diapositiva 1">
            <a:extLst>
              <a:ext uri="{FF2B5EF4-FFF2-40B4-BE49-F238E27FC236}">
                <a16:creationId xmlns:a16="http://schemas.microsoft.com/office/drawing/2014/main" id="{CED47AA3-3604-3B93-7FC6-599F3CD3BAEB}"/>
              </a:ext>
            </a:extLst>
          </p:cNvPr>
          <p:cNvSpPr>
            <a:spLocks noGrp="1"/>
          </p:cNvSpPr>
          <p:nvPr>
            <p:ph type="sldNum" sz="quarter" idx="12"/>
          </p:nvPr>
        </p:nvSpPr>
        <p:spPr/>
        <p:txBody>
          <a:bodyPr/>
          <a:lstStyle/>
          <a:p>
            <a:fld id="{646F8052-F574-AA41-8C11-4FA83CF58906}" type="slidenum">
              <a:rPr lang="es-ES" smtClean="0"/>
              <a:t>48</a:t>
            </a:fld>
            <a:endParaRPr lang="es-ES"/>
          </a:p>
        </p:txBody>
      </p:sp>
      <p:pic>
        <p:nvPicPr>
          <p:cNvPr id="5" name="Imagen 4" descr="Icono&#10;&#10;Descripción generada automáticamente">
            <a:extLst>
              <a:ext uri="{FF2B5EF4-FFF2-40B4-BE49-F238E27FC236}">
                <a16:creationId xmlns:a16="http://schemas.microsoft.com/office/drawing/2014/main" id="{36A7580C-4254-C3B4-9369-05865350FFFC}"/>
              </a:ext>
            </a:extLst>
          </p:cNvPr>
          <p:cNvPicPr>
            <a:picLocks noChangeAspect="1"/>
          </p:cNvPicPr>
          <p:nvPr/>
        </p:nvPicPr>
        <p:blipFill>
          <a:blip r:embed="rId3"/>
          <a:stretch>
            <a:fillRect/>
          </a:stretch>
        </p:blipFill>
        <p:spPr>
          <a:xfrm>
            <a:off x="180975" y="4489450"/>
            <a:ext cx="603251" cy="603251"/>
          </a:xfrm>
          <a:prstGeom prst="rect">
            <a:avLst/>
          </a:prstGeom>
        </p:spPr>
      </p:pic>
    </p:spTree>
    <p:extLst>
      <p:ext uri="{BB962C8B-B14F-4D97-AF65-F5344CB8AC3E}">
        <p14:creationId xmlns:p14="http://schemas.microsoft.com/office/powerpoint/2010/main" val="528528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7C43E95-FA38-CE75-465B-85A4E0A96791}"/>
              </a:ext>
            </a:extLst>
          </p:cNvPr>
          <p:cNvPicPr>
            <a:picLocks noChangeAspect="1"/>
          </p:cNvPicPr>
          <p:nvPr/>
        </p:nvPicPr>
        <p:blipFill>
          <a:blip r:embed="rId2"/>
          <a:stretch>
            <a:fillRect/>
          </a:stretch>
        </p:blipFill>
        <p:spPr>
          <a:xfrm>
            <a:off x="342900" y="763810"/>
            <a:ext cx="8458200" cy="3615880"/>
          </a:xfrm>
          <a:prstGeom prst="rect">
            <a:avLst/>
          </a:prstGeom>
        </p:spPr>
      </p:pic>
      <p:sp>
        <p:nvSpPr>
          <p:cNvPr id="2" name="Marcador de número de diapositiva 1">
            <a:extLst>
              <a:ext uri="{FF2B5EF4-FFF2-40B4-BE49-F238E27FC236}">
                <a16:creationId xmlns:a16="http://schemas.microsoft.com/office/drawing/2014/main" id="{7D250A86-F058-F325-BE91-42DC078EF5FD}"/>
              </a:ext>
            </a:extLst>
          </p:cNvPr>
          <p:cNvSpPr>
            <a:spLocks noGrp="1"/>
          </p:cNvSpPr>
          <p:nvPr>
            <p:ph type="sldNum" sz="quarter" idx="12"/>
          </p:nvPr>
        </p:nvSpPr>
        <p:spPr/>
        <p:txBody>
          <a:bodyPr/>
          <a:lstStyle/>
          <a:p>
            <a:fld id="{646F8052-F574-AA41-8C11-4FA83CF58906}" type="slidenum">
              <a:rPr lang="es-ES" smtClean="0"/>
              <a:t>49</a:t>
            </a:fld>
            <a:endParaRPr lang="es-ES"/>
          </a:p>
        </p:txBody>
      </p:sp>
    </p:spTree>
    <p:extLst>
      <p:ext uri="{BB962C8B-B14F-4D97-AF65-F5344CB8AC3E}">
        <p14:creationId xmlns:p14="http://schemas.microsoft.com/office/powerpoint/2010/main" val="369911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age of a brochure&#10;&#10;Description automatically generated">
            <a:extLst>
              <a:ext uri="{FF2B5EF4-FFF2-40B4-BE49-F238E27FC236}">
                <a16:creationId xmlns:a16="http://schemas.microsoft.com/office/drawing/2014/main" id="{35C53BD0-017A-F459-2B72-45FFDAF70FF8}"/>
              </a:ext>
            </a:extLst>
          </p:cNvPr>
          <p:cNvPicPr>
            <a:picLocks noGrp="1" noChangeAspect="1"/>
          </p:cNvPicPr>
          <p:nvPr>
            <p:ph type="pic" idx="2"/>
          </p:nvPr>
        </p:nvPicPr>
        <p:blipFill>
          <a:blip r:embed="rId2"/>
          <a:srcRect t="11922" b="11922"/>
          <a:stretch>
            <a:fillRect/>
          </a:stretch>
        </p:blipFill>
        <p:spPr>
          <a:xfrm>
            <a:off x="-1" y="626249"/>
            <a:ext cx="9015025" cy="3997705"/>
          </a:xfrm>
        </p:spPr>
      </p:pic>
    </p:spTree>
    <p:extLst>
      <p:ext uri="{BB962C8B-B14F-4D97-AF65-F5344CB8AC3E}">
        <p14:creationId xmlns:p14="http://schemas.microsoft.com/office/powerpoint/2010/main" val="37847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BCA1-8F69-55D4-5D67-768D040612FA}"/>
              </a:ext>
            </a:extLst>
          </p:cNvPr>
          <p:cNvSpPr>
            <a:spLocks noGrp="1"/>
          </p:cNvSpPr>
          <p:nvPr>
            <p:ph type="title"/>
          </p:nvPr>
        </p:nvSpPr>
        <p:spPr/>
        <p:txBody>
          <a:bodyPr/>
          <a:lstStyle/>
          <a:p>
            <a:r>
              <a:rPr lang="en-ES" dirty="0"/>
              <a:t>Contextos: desenvolvimento regional</a:t>
            </a:r>
          </a:p>
        </p:txBody>
      </p:sp>
      <p:sp>
        <p:nvSpPr>
          <p:cNvPr id="3" name="Text Placeholder 2">
            <a:extLst>
              <a:ext uri="{FF2B5EF4-FFF2-40B4-BE49-F238E27FC236}">
                <a16:creationId xmlns:a16="http://schemas.microsoft.com/office/drawing/2014/main" id="{D02AD7C3-DB85-CC72-C54E-87424A977C1B}"/>
              </a:ext>
            </a:extLst>
          </p:cNvPr>
          <p:cNvSpPr>
            <a:spLocks noGrp="1"/>
          </p:cNvSpPr>
          <p:nvPr>
            <p:ph type="body" idx="1"/>
          </p:nvPr>
        </p:nvSpPr>
        <p:spPr/>
        <p:txBody>
          <a:bodyPr/>
          <a:lstStyle/>
          <a:p>
            <a:pPr marL="76200" indent="0">
              <a:buNone/>
            </a:pPr>
            <a:endParaRPr lang="en-ES" sz="1100" dirty="0"/>
          </a:p>
        </p:txBody>
      </p:sp>
      <p:sp>
        <p:nvSpPr>
          <p:cNvPr id="4" name="Text Placeholder 3">
            <a:extLst>
              <a:ext uri="{FF2B5EF4-FFF2-40B4-BE49-F238E27FC236}">
                <a16:creationId xmlns:a16="http://schemas.microsoft.com/office/drawing/2014/main" id="{BF0E216D-39AC-11E5-0AAC-2CB4C4B420F1}"/>
              </a:ext>
            </a:extLst>
          </p:cNvPr>
          <p:cNvSpPr>
            <a:spLocks noGrp="1"/>
          </p:cNvSpPr>
          <p:nvPr>
            <p:ph type="body" idx="2"/>
          </p:nvPr>
        </p:nvSpPr>
        <p:spPr>
          <a:xfrm>
            <a:off x="6160411" y="4562653"/>
            <a:ext cx="4376400" cy="204813"/>
          </a:xfrm>
        </p:spPr>
        <p:txBody>
          <a:bodyPr/>
          <a:lstStyle/>
          <a:p>
            <a:pPr marL="76200" indent="0">
              <a:buNone/>
            </a:pPr>
            <a:r>
              <a:rPr lang="en-GB" sz="1000" dirty="0"/>
              <a:t>https://s3platform.jrc.ec.europa.eu/</a:t>
            </a:r>
            <a:r>
              <a:rPr lang="en-GB" sz="1000" dirty="0" err="1"/>
              <a:t>pri</a:t>
            </a:r>
            <a:r>
              <a:rPr lang="en-GB" sz="1000" dirty="0"/>
              <a:t>-playbook</a:t>
            </a:r>
            <a:endParaRPr lang="en-ES" sz="1000" dirty="0"/>
          </a:p>
          <a:p>
            <a:endParaRPr lang="en-ES" dirty="0"/>
          </a:p>
        </p:txBody>
      </p:sp>
      <p:pic>
        <p:nvPicPr>
          <p:cNvPr id="5" name="Imagen 5" descr="Imagen que contiene Patrón de fondo&#10;&#10;Descripción generada automáticamente">
            <a:extLst>
              <a:ext uri="{FF2B5EF4-FFF2-40B4-BE49-F238E27FC236}">
                <a16:creationId xmlns:a16="http://schemas.microsoft.com/office/drawing/2014/main" id="{E47A1FCA-C7BF-C1E1-C7F7-A8B3B2A80DE3}"/>
              </a:ext>
            </a:extLst>
          </p:cNvPr>
          <p:cNvPicPr>
            <a:picLocks noChangeAspect="1"/>
          </p:cNvPicPr>
          <p:nvPr/>
        </p:nvPicPr>
        <p:blipFill>
          <a:blip r:embed="rId2"/>
          <a:stretch>
            <a:fillRect/>
          </a:stretch>
        </p:blipFill>
        <p:spPr>
          <a:xfrm>
            <a:off x="892293" y="642937"/>
            <a:ext cx="2913264" cy="3857625"/>
          </a:xfrm>
          <a:prstGeom prst="rect">
            <a:avLst/>
          </a:prstGeom>
        </p:spPr>
      </p:pic>
      <p:pic>
        <p:nvPicPr>
          <p:cNvPr id="6" name="Imagen 9" descr="Texto&#10;&#10;Descripción generada automáticamente">
            <a:extLst>
              <a:ext uri="{FF2B5EF4-FFF2-40B4-BE49-F238E27FC236}">
                <a16:creationId xmlns:a16="http://schemas.microsoft.com/office/drawing/2014/main" id="{5D33DD76-6C57-B56D-1215-C94CE142E0AF}"/>
              </a:ext>
            </a:extLst>
          </p:cNvPr>
          <p:cNvPicPr>
            <a:picLocks noChangeAspect="1"/>
          </p:cNvPicPr>
          <p:nvPr/>
        </p:nvPicPr>
        <p:blipFill>
          <a:blip r:embed="rId3"/>
          <a:stretch>
            <a:fillRect/>
          </a:stretch>
        </p:blipFill>
        <p:spPr>
          <a:xfrm>
            <a:off x="4070889" y="807434"/>
            <a:ext cx="2715907" cy="3857625"/>
          </a:xfrm>
          <a:prstGeom prst="rect">
            <a:avLst/>
          </a:prstGeom>
        </p:spPr>
      </p:pic>
      <p:sp>
        <p:nvSpPr>
          <p:cNvPr id="7" name="TextBox 6">
            <a:extLst>
              <a:ext uri="{FF2B5EF4-FFF2-40B4-BE49-F238E27FC236}">
                <a16:creationId xmlns:a16="http://schemas.microsoft.com/office/drawing/2014/main" id="{B21AFA89-26B6-2383-D093-D4D06E4AA455}"/>
              </a:ext>
            </a:extLst>
          </p:cNvPr>
          <p:cNvSpPr txBox="1"/>
          <p:nvPr/>
        </p:nvSpPr>
        <p:spPr>
          <a:xfrm>
            <a:off x="6937292" y="4254876"/>
            <a:ext cx="1149674" cy="307777"/>
          </a:xfrm>
          <a:prstGeom prst="rect">
            <a:avLst/>
          </a:prstGeom>
          <a:noFill/>
        </p:spPr>
        <p:txBody>
          <a:bodyPr wrap="none" rtlCol="0">
            <a:spAutoFit/>
          </a:bodyPr>
          <a:lstStyle/>
          <a:p>
            <a:r>
              <a:rPr lang="en-ES" dirty="0">
                <a:solidFill>
                  <a:schemeClr val="accent1">
                    <a:lumMod val="50000"/>
                  </a:schemeClr>
                </a:solidFill>
              </a:rPr>
              <a:t>Para baixar:</a:t>
            </a:r>
          </a:p>
        </p:txBody>
      </p:sp>
    </p:spTree>
    <p:extLst>
      <p:ext uri="{BB962C8B-B14F-4D97-AF65-F5344CB8AC3E}">
        <p14:creationId xmlns:p14="http://schemas.microsoft.com/office/powerpoint/2010/main" val="1192606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3B86-E225-4825-CD8F-421541AE3701}"/>
              </a:ext>
            </a:extLst>
          </p:cNvPr>
          <p:cNvSpPr>
            <a:spLocks noGrp="1"/>
          </p:cNvSpPr>
          <p:nvPr>
            <p:ph type="title"/>
          </p:nvPr>
        </p:nvSpPr>
        <p:spPr/>
        <p:txBody>
          <a:bodyPr/>
          <a:lstStyle/>
          <a:p>
            <a:r>
              <a:rPr lang="en-ES" dirty="0"/>
              <a:t>Contextos: Pensamento computacional</a:t>
            </a:r>
          </a:p>
        </p:txBody>
      </p:sp>
      <p:sp>
        <p:nvSpPr>
          <p:cNvPr id="3" name="Text Placeholder 2">
            <a:extLst>
              <a:ext uri="{FF2B5EF4-FFF2-40B4-BE49-F238E27FC236}">
                <a16:creationId xmlns:a16="http://schemas.microsoft.com/office/drawing/2014/main" id="{9BB20B69-E35D-4C62-2A01-82E98176E571}"/>
              </a:ext>
            </a:extLst>
          </p:cNvPr>
          <p:cNvSpPr>
            <a:spLocks noGrp="1"/>
          </p:cNvSpPr>
          <p:nvPr>
            <p:ph type="body" idx="1"/>
          </p:nvPr>
        </p:nvSpPr>
        <p:spPr/>
        <p:txBody>
          <a:bodyPr/>
          <a:lstStyle/>
          <a:p>
            <a:pPr marL="76200" indent="0">
              <a:buNone/>
            </a:pPr>
            <a:endParaRPr lang="en-ES" dirty="0"/>
          </a:p>
        </p:txBody>
      </p:sp>
      <p:sp>
        <p:nvSpPr>
          <p:cNvPr id="4" name="Text Placeholder 3">
            <a:extLst>
              <a:ext uri="{FF2B5EF4-FFF2-40B4-BE49-F238E27FC236}">
                <a16:creationId xmlns:a16="http://schemas.microsoft.com/office/drawing/2014/main" id="{B704B0AB-BF24-BA7B-0241-1D4DBF943C91}"/>
              </a:ext>
            </a:extLst>
          </p:cNvPr>
          <p:cNvSpPr>
            <a:spLocks noGrp="1"/>
          </p:cNvSpPr>
          <p:nvPr>
            <p:ph type="body" idx="2"/>
          </p:nvPr>
        </p:nvSpPr>
        <p:spPr>
          <a:xfrm>
            <a:off x="5777345" y="2271627"/>
            <a:ext cx="4376400" cy="3412200"/>
          </a:xfrm>
        </p:spPr>
        <p:txBody>
          <a:bodyPr/>
          <a:lstStyle/>
          <a:p>
            <a:pPr marL="76200" indent="0">
              <a:buNone/>
            </a:pPr>
            <a:r>
              <a:rPr lang="en-GB" sz="1200" dirty="0"/>
              <a:t>Para </a:t>
            </a:r>
            <a:r>
              <a:rPr lang="en-GB" sz="1200" dirty="0" err="1"/>
              <a:t>baixar</a:t>
            </a:r>
            <a:r>
              <a:rPr lang="en-GB" sz="1200" dirty="0"/>
              <a:t>:</a:t>
            </a:r>
          </a:p>
          <a:p>
            <a:pPr marL="76200" indent="0">
              <a:buNone/>
            </a:pPr>
            <a:endParaRPr lang="en-GB" sz="1000" dirty="0"/>
          </a:p>
          <a:p>
            <a:pPr marL="76200" indent="0">
              <a:buNone/>
            </a:pPr>
            <a:r>
              <a:rPr lang="en-GB" sz="800" dirty="0"/>
              <a:t>https://</a:t>
            </a:r>
            <a:r>
              <a:rPr lang="en-GB" sz="800" dirty="0" err="1"/>
              <a:t>publications.jrc.ec.europa.eu</a:t>
            </a:r>
            <a:r>
              <a:rPr lang="en-GB" sz="800" dirty="0"/>
              <a:t>/repository/handle/JRC128347</a:t>
            </a:r>
            <a:endParaRPr lang="en-ES" sz="800" dirty="0"/>
          </a:p>
        </p:txBody>
      </p:sp>
      <p:pic>
        <p:nvPicPr>
          <p:cNvPr id="6" name="Picture 5" descr="A group of kids running in front of a sign&#10;&#10;Description automatically generated">
            <a:extLst>
              <a:ext uri="{FF2B5EF4-FFF2-40B4-BE49-F238E27FC236}">
                <a16:creationId xmlns:a16="http://schemas.microsoft.com/office/drawing/2014/main" id="{7BFFECD5-093F-29F2-913E-3CD197EA4F8E}"/>
              </a:ext>
            </a:extLst>
          </p:cNvPr>
          <p:cNvPicPr>
            <a:picLocks noChangeAspect="1"/>
          </p:cNvPicPr>
          <p:nvPr/>
        </p:nvPicPr>
        <p:blipFill>
          <a:blip r:embed="rId2"/>
          <a:stretch>
            <a:fillRect/>
          </a:stretch>
        </p:blipFill>
        <p:spPr>
          <a:xfrm>
            <a:off x="254243" y="676248"/>
            <a:ext cx="5429584" cy="3791003"/>
          </a:xfrm>
          <a:prstGeom prst="rect">
            <a:avLst/>
          </a:prstGeom>
        </p:spPr>
      </p:pic>
    </p:spTree>
    <p:extLst>
      <p:ext uri="{BB962C8B-B14F-4D97-AF65-F5344CB8AC3E}">
        <p14:creationId xmlns:p14="http://schemas.microsoft.com/office/powerpoint/2010/main" val="3919608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593C-B49D-A9A6-AA94-2D038DFBB4A6}"/>
              </a:ext>
            </a:extLst>
          </p:cNvPr>
          <p:cNvSpPr>
            <a:spLocks noGrp="1"/>
          </p:cNvSpPr>
          <p:nvPr>
            <p:ph type="title"/>
          </p:nvPr>
        </p:nvSpPr>
        <p:spPr/>
        <p:txBody>
          <a:bodyPr/>
          <a:lstStyle/>
          <a:p>
            <a:r>
              <a:rPr lang="en-ES" dirty="0"/>
              <a:t>Concluindo…</a:t>
            </a:r>
          </a:p>
        </p:txBody>
      </p:sp>
      <p:sp>
        <p:nvSpPr>
          <p:cNvPr id="3" name="Text Placeholder 2">
            <a:extLst>
              <a:ext uri="{FF2B5EF4-FFF2-40B4-BE49-F238E27FC236}">
                <a16:creationId xmlns:a16="http://schemas.microsoft.com/office/drawing/2014/main" id="{B052616A-4C21-28E6-EB27-FB86A171E83A}"/>
              </a:ext>
            </a:extLst>
          </p:cNvPr>
          <p:cNvSpPr>
            <a:spLocks noGrp="1"/>
          </p:cNvSpPr>
          <p:nvPr>
            <p:ph type="body" idx="1"/>
          </p:nvPr>
        </p:nvSpPr>
        <p:spPr/>
        <p:txBody>
          <a:bodyPr/>
          <a:lstStyle/>
          <a:p>
            <a:pPr marL="76200" indent="0">
              <a:buNone/>
            </a:pPr>
            <a:r>
              <a:rPr lang="en-ES" b="1" dirty="0">
                <a:solidFill>
                  <a:srgbClr val="F45500"/>
                </a:solidFill>
              </a:rPr>
              <a:t>“A abertura na educação não é um destino, mas uma jornada contínua” </a:t>
            </a:r>
          </a:p>
          <a:p>
            <a:pPr marL="76200" indent="0">
              <a:buNone/>
            </a:pPr>
            <a:endParaRPr lang="en-ES" dirty="0"/>
          </a:p>
          <a:p>
            <a:pPr marL="76200" indent="0">
              <a:buNone/>
            </a:pPr>
            <a:r>
              <a:rPr lang="en-ES" dirty="0"/>
              <a:t>(Bozhurt et al, 2023)</a:t>
            </a:r>
          </a:p>
          <a:p>
            <a:pPr marL="76200" indent="0">
              <a:buNone/>
            </a:pPr>
            <a:endParaRPr lang="en-ES" dirty="0"/>
          </a:p>
        </p:txBody>
      </p:sp>
      <p:sp>
        <p:nvSpPr>
          <p:cNvPr id="4" name="Text Placeholder 3">
            <a:extLst>
              <a:ext uri="{FF2B5EF4-FFF2-40B4-BE49-F238E27FC236}">
                <a16:creationId xmlns:a16="http://schemas.microsoft.com/office/drawing/2014/main" id="{9B6EDDB3-3AF1-649D-84B2-524D9D416FD9}"/>
              </a:ext>
            </a:extLst>
          </p:cNvPr>
          <p:cNvSpPr>
            <a:spLocks noGrp="1"/>
          </p:cNvSpPr>
          <p:nvPr>
            <p:ph type="body" idx="2"/>
          </p:nvPr>
        </p:nvSpPr>
        <p:spPr/>
        <p:txBody>
          <a:bodyPr/>
          <a:lstStyle/>
          <a:p>
            <a:pPr marL="76200" indent="0">
              <a:buNone/>
            </a:pPr>
            <a:r>
              <a:rPr lang="en-ES" dirty="0"/>
              <a:t>Necessitamos:</a:t>
            </a:r>
          </a:p>
          <a:p>
            <a:pPr marL="76200" indent="0">
              <a:buNone/>
            </a:pPr>
            <a:endParaRPr lang="en-ES" dirty="0"/>
          </a:p>
          <a:p>
            <a:pPr marL="76200" indent="0">
              <a:buNone/>
            </a:pPr>
            <a:r>
              <a:rPr lang="en-GB" dirty="0" err="1"/>
              <a:t>Apropriar-nos</a:t>
            </a:r>
            <a:r>
              <a:rPr lang="en-GB" dirty="0"/>
              <a:t> da ed. </a:t>
            </a:r>
            <a:r>
              <a:rPr lang="en-GB" dirty="0" err="1"/>
              <a:t>aberta</a:t>
            </a:r>
            <a:endParaRPr lang="en-GB" dirty="0"/>
          </a:p>
          <a:p>
            <a:pPr marL="76200" indent="0">
              <a:buNone/>
            </a:pPr>
            <a:r>
              <a:rPr lang="en-GB" dirty="0" err="1"/>
              <a:t>Contextualizá</a:t>
            </a:r>
            <a:r>
              <a:rPr lang="en-GB" dirty="0"/>
              <a:t>-la</a:t>
            </a:r>
          </a:p>
          <a:p>
            <a:pPr marL="76200" indent="0">
              <a:buNone/>
            </a:pPr>
            <a:r>
              <a:rPr lang="en-GB" dirty="0" err="1"/>
              <a:t>Ressignificá</a:t>
            </a:r>
            <a:r>
              <a:rPr lang="en-GB" dirty="0"/>
              <a:t>-la</a:t>
            </a:r>
          </a:p>
          <a:p>
            <a:pPr marL="76200" indent="0">
              <a:buNone/>
            </a:pPr>
            <a:r>
              <a:rPr lang="en-GB" dirty="0" err="1"/>
              <a:t>Abertura</a:t>
            </a:r>
            <a:r>
              <a:rPr lang="en-GB" dirty="0"/>
              <a:t> para a </a:t>
            </a:r>
            <a:r>
              <a:rPr lang="en-GB" dirty="0" err="1"/>
              <a:t>transição</a:t>
            </a:r>
            <a:r>
              <a:rPr lang="en-GB" dirty="0"/>
              <a:t> </a:t>
            </a:r>
            <a:r>
              <a:rPr lang="en-GB" dirty="0" err="1"/>
              <a:t>tripla</a:t>
            </a:r>
            <a:r>
              <a:rPr lang="en-GB" dirty="0"/>
              <a:t>: </a:t>
            </a:r>
            <a:r>
              <a:rPr lang="en-GB" dirty="0" err="1"/>
              <a:t>verde</a:t>
            </a:r>
            <a:r>
              <a:rPr lang="en-GB" dirty="0"/>
              <a:t>, digital e social.</a:t>
            </a:r>
          </a:p>
          <a:p>
            <a:pPr marL="76200" indent="0">
              <a:buNone/>
            </a:pPr>
            <a:endParaRPr lang="en-GB" dirty="0"/>
          </a:p>
          <a:p>
            <a:pPr marL="76200" indent="0">
              <a:buNone/>
            </a:pPr>
            <a:r>
              <a:rPr lang="en-GB" b="1" dirty="0"/>
              <a:t>                             </a:t>
            </a:r>
            <a:r>
              <a:rPr lang="en-GB" b="1" dirty="0" err="1"/>
              <a:t>Obrigada</a:t>
            </a:r>
            <a:r>
              <a:rPr lang="en-GB" b="1" dirty="0"/>
              <a:t>!</a:t>
            </a:r>
          </a:p>
          <a:p>
            <a:pPr marL="76200" indent="0">
              <a:buNone/>
            </a:pPr>
            <a:endParaRPr lang="en-GB" dirty="0"/>
          </a:p>
          <a:p>
            <a:pPr marL="76200" indent="0">
              <a:buNone/>
            </a:pPr>
            <a:endParaRPr lang="en-ES" dirty="0"/>
          </a:p>
        </p:txBody>
      </p:sp>
    </p:spTree>
    <p:extLst>
      <p:ext uri="{BB962C8B-B14F-4D97-AF65-F5344CB8AC3E}">
        <p14:creationId xmlns:p14="http://schemas.microsoft.com/office/powerpoint/2010/main" val="420476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 calcmode="lin" valueType="num">
                                      <p:cBhvr additive="base">
                                        <p:cTn id="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54CC-4BD4-4F94-C492-9D4BC188DF45}"/>
              </a:ext>
            </a:extLst>
          </p:cNvPr>
          <p:cNvSpPr>
            <a:spLocks noGrp="1"/>
          </p:cNvSpPr>
          <p:nvPr>
            <p:ph type="title"/>
          </p:nvPr>
        </p:nvSpPr>
        <p:spPr/>
        <p:txBody>
          <a:bodyPr/>
          <a:lstStyle/>
          <a:p>
            <a:r>
              <a:rPr lang="en-ES" dirty="0"/>
              <a:t>Referências</a:t>
            </a:r>
            <a:br>
              <a:rPr lang="en-ES" dirty="0"/>
            </a:br>
            <a:endParaRPr lang="en-ES" dirty="0"/>
          </a:p>
        </p:txBody>
      </p:sp>
      <p:sp>
        <p:nvSpPr>
          <p:cNvPr id="3" name="Text Placeholder 2">
            <a:extLst>
              <a:ext uri="{FF2B5EF4-FFF2-40B4-BE49-F238E27FC236}">
                <a16:creationId xmlns:a16="http://schemas.microsoft.com/office/drawing/2014/main" id="{7DEC5656-E713-62D8-3DC9-2CFC6216A448}"/>
              </a:ext>
            </a:extLst>
          </p:cNvPr>
          <p:cNvSpPr>
            <a:spLocks noGrp="1"/>
          </p:cNvSpPr>
          <p:nvPr>
            <p:ph type="body" idx="1"/>
          </p:nvPr>
        </p:nvSpPr>
        <p:spPr/>
        <p:txBody>
          <a:bodyPr/>
          <a:lstStyle/>
          <a:p>
            <a:pPr marL="76200" indent="0">
              <a:buNone/>
            </a:pPr>
            <a:endParaRPr lang="en-ES" dirty="0">
              <a:solidFill>
                <a:schemeClr val="bg1">
                  <a:lumMod val="50000"/>
                </a:schemeClr>
              </a:solidFill>
            </a:endParaRPr>
          </a:p>
          <a:p>
            <a:pPr marL="76200" indent="0">
              <a:buNone/>
            </a:pPr>
            <a:r>
              <a:rPr lang="lt-LT" sz="1000" dirty="0" err="1">
                <a:solidFill>
                  <a:schemeClr val="bg1">
                    <a:lumMod val="50000"/>
                  </a:schemeClr>
                </a:solidFill>
              </a:rPr>
              <a:t>Bocconi</a:t>
            </a:r>
            <a:r>
              <a:rPr lang="lt-LT" sz="1000" dirty="0">
                <a:solidFill>
                  <a:schemeClr val="bg1">
                    <a:lumMod val="50000"/>
                  </a:schemeClr>
                </a:solidFill>
              </a:rPr>
              <a:t>, </a:t>
            </a:r>
            <a:r>
              <a:rPr lang="lt-LT" sz="1000" dirty="0" err="1">
                <a:solidFill>
                  <a:schemeClr val="bg1">
                    <a:lumMod val="50000"/>
                  </a:schemeClr>
                </a:solidFill>
              </a:rPr>
              <a:t>S</a:t>
            </a:r>
            <a:r>
              <a:rPr lang="lt-LT" sz="1000" dirty="0">
                <a:solidFill>
                  <a:schemeClr val="bg1">
                    <a:lumMod val="50000"/>
                  </a:schemeClr>
                </a:solidFill>
              </a:rPr>
              <a:t>., </a:t>
            </a:r>
            <a:r>
              <a:rPr lang="lt-LT" sz="1000" dirty="0" err="1">
                <a:solidFill>
                  <a:schemeClr val="bg1">
                    <a:lumMod val="50000"/>
                  </a:schemeClr>
                </a:solidFill>
              </a:rPr>
              <a:t>Chioccariello</a:t>
            </a:r>
            <a:r>
              <a:rPr lang="lt-LT" sz="1000" dirty="0">
                <a:solidFill>
                  <a:schemeClr val="bg1">
                    <a:lumMod val="50000"/>
                  </a:schemeClr>
                </a:solidFill>
              </a:rPr>
              <a:t>, A., </a:t>
            </a:r>
            <a:r>
              <a:rPr lang="lt-LT" sz="1000" dirty="0" err="1">
                <a:solidFill>
                  <a:schemeClr val="bg1">
                    <a:lumMod val="50000"/>
                  </a:schemeClr>
                </a:solidFill>
              </a:rPr>
              <a:t>Kampylis</a:t>
            </a:r>
            <a:r>
              <a:rPr lang="lt-LT" sz="1000" dirty="0">
                <a:solidFill>
                  <a:schemeClr val="bg1">
                    <a:lumMod val="50000"/>
                  </a:schemeClr>
                </a:solidFill>
              </a:rPr>
              <a:t>, </a:t>
            </a:r>
            <a:r>
              <a:rPr lang="lt-LT" sz="1000" dirty="0" err="1">
                <a:solidFill>
                  <a:schemeClr val="bg1">
                    <a:lumMod val="50000"/>
                  </a:schemeClr>
                </a:solidFill>
              </a:rPr>
              <a:t>P</a:t>
            </a:r>
            <a:r>
              <a:rPr lang="lt-LT" sz="1000" dirty="0">
                <a:solidFill>
                  <a:schemeClr val="bg1">
                    <a:lumMod val="50000"/>
                  </a:schemeClr>
                </a:solidFill>
              </a:rPr>
              <a:t>., </a:t>
            </a:r>
            <a:r>
              <a:rPr lang="lt-LT" sz="1000" dirty="0" err="1">
                <a:solidFill>
                  <a:schemeClr val="bg1">
                    <a:lumMod val="50000"/>
                  </a:schemeClr>
                </a:solidFill>
              </a:rPr>
              <a:t>Dagienė</a:t>
            </a:r>
            <a:r>
              <a:rPr lang="lt-LT" sz="1000" dirty="0">
                <a:solidFill>
                  <a:schemeClr val="bg1">
                    <a:lumMod val="50000"/>
                  </a:schemeClr>
                </a:solidFill>
              </a:rPr>
              <a:t>, V., </a:t>
            </a:r>
            <a:r>
              <a:rPr lang="lt-LT" sz="1000" dirty="0" err="1">
                <a:solidFill>
                  <a:schemeClr val="bg1">
                    <a:lumMod val="50000"/>
                  </a:schemeClr>
                </a:solidFill>
              </a:rPr>
              <a:t>Wastiau</a:t>
            </a:r>
            <a:r>
              <a:rPr lang="lt-LT" sz="1000" dirty="0">
                <a:solidFill>
                  <a:schemeClr val="bg1">
                    <a:lumMod val="50000"/>
                  </a:schemeClr>
                </a:solidFill>
              </a:rPr>
              <a:t>, </a:t>
            </a:r>
            <a:r>
              <a:rPr lang="lt-LT" sz="1000" dirty="0" err="1">
                <a:solidFill>
                  <a:schemeClr val="bg1">
                    <a:lumMod val="50000"/>
                  </a:schemeClr>
                </a:solidFill>
              </a:rPr>
              <a:t>P</a:t>
            </a:r>
            <a:r>
              <a:rPr lang="lt-LT" sz="1000" dirty="0">
                <a:solidFill>
                  <a:schemeClr val="bg1">
                    <a:lumMod val="50000"/>
                  </a:schemeClr>
                </a:solidFill>
              </a:rPr>
              <a:t>., </a:t>
            </a:r>
            <a:r>
              <a:rPr lang="lt-LT" sz="1000" dirty="0" err="1">
                <a:solidFill>
                  <a:schemeClr val="bg1">
                    <a:lumMod val="50000"/>
                  </a:schemeClr>
                </a:solidFill>
              </a:rPr>
              <a:t>Engelhardt</a:t>
            </a:r>
            <a:r>
              <a:rPr lang="lt-LT" sz="1000" dirty="0">
                <a:solidFill>
                  <a:schemeClr val="bg1">
                    <a:lumMod val="50000"/>
                  </a:schemeClr>
                </a:solidFill>
              </a:rPr>
              <a:t>, </a:t>
            </a:r>
            <a:r>
              <a:rPr lang="lt-LT" sz="1000" dirty="0" err="1">
                <a:solidFill>
                  <a:schemeClr val="bg1">
                    <a:lumMod val="50000"/>
                  </a:schemeClr>
                </a:solidFill>
              </a:rPr>
              <a:t>K</a:t>
            </a:r>
            <a:r>
              <a:rPr lang="lt-LT" sz="1000" dirty="0">
                <a:solidFill>
                  <a:schemeClr val="bg1">
                    <a:lumMod val="50000"/>
                  </a:schemeClr>
                </a:solidFill>
              </a:rPr>
              <a:t>., </a:t>
            </a:r>
            <a:r>
              <a:rPr lang="lt-LT" sz="1000" dirty="0" err="1">
                <a:solidFill>
                  <a:schemeClr val="bg1">
                    <a:lumMod val="50000"/>
                  </a:schemeClr>
                </a:solidFill>
              </a:rPr>
              <a:t>Earp</a:t>
            </a:r>
            <a:r>
              <a:rPr lang="lt-LT" sz="1000" dirty="0">
                <a:solidFill>
                  <a:schemeClr val="bg1">
                    <a:lumMod val="50000"/>
                  </a:schemeClr>
                </a:solidFill>
              </a:rPr>
              <a:t>, </a:t>
            </a:r>
            <a:r>
              <a:rPr lang="lt-LT" sz="1000" dirty="0" err="1">
                <a:solidFill>
                  <a:schemeClr val="bg1">
                    <a:lumMod val="50000"/>
                  </a:schemeClr>
                </a:solidFill>
              </a:rPr>
              <a:t>J</a:t>
            </a:r>
            <a:r>
              <a:rPr lang="lt-LT" sz="1000" dirty="0">
                <a:solidFill>
                  <a:schemeClr val="bg1">
                    <a:lumMod val="50000"/>
                  </a:schemeClr>
                </a:solidFill>
              </a:rPr>
              <a:t>., </a:t>
            </a:r>
            <a:r>
              <a:rPr lang="lt-LT" sz="1000" dirty="0" err="1">
                <a:solidFill>
                  <a:schemeClr val="bg1">
                    <a:lumMod val="50000"/>
                  </a:schemeClr>
                </a:solidFill>
              </a:rPr>
              <a:t>Horvath</a:t>
            </a:r>
            <a:r>
              <a:rPr lang="lt-LT" sz="1000" dirty="0">
                <a:solidFill>
                  <a:schemeClr val="bg1">
                    <a:lumMod val="50000"/>
                  </a:schemeClr>
                </a:solidFill>
              </a:rPr>
              <a:t>, M.A., </a:t>
            </a:r>
            <a:r>
              <a:rPr lang="lt-LT" sz="1000" dirty="0" err="1">
                <a:solidFill>
                  <a:schemeClr val="bg1">
                    <a:lumMod val="50000"/>
                  </a:schemeClr>
                </a:solidFill>
              </a:rPr>
              <a:t>Jasutė</a:t>
            </a:r>
            <a:r>
              <a:rPr lang="lt-LT" sz="1000" dirty="0">
                <a:solidFill>
                  <a:schemeClr val="bg1">
                    <a:lumMod val="50000"/>
                  </a:schemeClr>
                </a:solidFill>
              </a:rPr>
              <a:t>, E., </a:t>
            </a:r>
            <a:r>
              <a:rPr lang="lt-LT" sz="1000" dirty="0" err="1">
                <a:solidFill>
                  <a:schemeClr val="bg1">
                    <a:lumMod val="50000"/>
                  </a:schemeClr>
                </a:solidFill>
              </a:rPr>
              <a:t>Malagoli</a:t>
            </a:r>
            <a:r>
              <a:rPr lang="lt-LT" sz="1000" dirty="0">
                <a:solidFill>
                  <a:schemeClr val="bg1">
                    <a:lumMod val="50000"/>
                  </a:schemeClr>
                </a:solidFill>
              </a:rPr>
              <a:t>, C., </a:t>
            </a:r>
            <a:r>
              <a:rPr lang="lt-LT" sz="1000" dirty="0" err="1">
                <a:solidFill>
                  <a:schemeClr val="bg1">
                    <a:lumMod val="50000"/>
                  </a:schemeClr>
                </a:solidFill>
              </a:rPr>
              <a:t>Masiulionytė-Dagienė</a:t>
            </a:r>
            <a:r>
              <a:rPr lang="lt-LT" sz="1000" dirty="0">
                <a:solidFill>
                  <a:schemeClr val="bg1">
                    <a:lumMod val="50000"/>
                  </a:schemeClr>
                </a:solidFill>
              </a:rPr>
              <a:t>, V. </a:t>
            </a:r>
            <a:r>
              <a:rPr lang="lt-LT" sz="1000" dirty="0" err="1">
                <a:solidFill>
                  <a:schemeClr val="bg1">
                    <a:lumMod val="50000"/>
                  </a:schemeClr>
                </a:solidFill>
              </a:rPr>
              <a:t>and</a:t>
            </a:r>
            <a:r>
              <a:rPr lang="lt-LT" sz="1000" dirty="0">
                <a:solidFill>
                  <a:schemeClr val="bg1">
                    <a:lumMod val="50000"/>
                  </a:schemeClr>
                </a:solidFill>
              </a:rPr>
              <a:t> </a:t>
            </a:r>
            <a:r>
              <a:rPr lang="lt-LT" sz="1000" dirty="0" err="1">
                <a:solidFill>
                  <a:schemeClr val="bg1">
                    <a:lumMod val="50000"/>
                  </a:schemeClr>
                </a:solidFill>
              </a:rPr>
              <a:t>Stupurienė</a:t>
            </a:r>
            <a:r>
              <a:rPr lang="lt-LT" sz="1000" dirty="0">
                <a:solidFill>
                  <a:schemeClr val="bg1">
                    <a:lumMod val="50000"/>
                  </a:schemeClr>
                </a:solidFill>
              </a:rPr>
              <a:t>, </a:t>
            </a:r>
            <a:r>
              <a:rPr lang="lt-LT" sz="1000" dirty="0" err="1">
                <a:solidFill>
                  <a:schemeClr val="bg1">
                    <a:lumMod val="50000"/>
                  </a:schemeClr>
                </a:solidFill>
              </a:rPr>
              <a:t>G</a:t>
            </a:r>
            <a:r>
              <a:rPr lang="lt-LT" sz="1000" dirty="0">
                <a:solidFill>
                  <a:schemeClr val="bg1">
                    <a:lumMod val="50000"/>
                  </a:schemeClr>
                </a:solidFill>
              </a:rPr>
              <a:t>., </a:t>
            </a:r>
            <a:r>
              <a:rPr lang="lt-LT" sz="1000" dirty="0" err="1">
                <a:solidFill>
                  <a:schemeClr val="bg1">
                    <a:lumMod val="50000"/>
                  </a:schemeClr>
                </a:solidFill>
              </a:rPr>
              <a:t>Reviewing</a:t>
            </a:r>
            <a:r>
              <a:rPr lang="lt-LT" sz="1000" dirty="0">
                <a:solidFill>
                  <a:schemeClr val="bg1">
                    <a:lumMod val="50000"/>
                  </a:schemeClr>
                </a:solidFill>
              </a:rPr>
              <a:t> </a:t>
            </a:r>
            <a:r>
              <a:rPr lang="lt-LT" sz="1000" dirty="0" err="1">
                <a:solidFill>
                  <a:schemeClr val="bg1">
                    <a:lumMod val="50000"/>
                  </a:schemeClr>
                </a:solidFill>
              </a:rPr>
              <a:t>Computational</a:t>
            </a:r>
            <a:r>
              <a:rPr lang="lt-LT" sz="1000" dirty="0">
                <a:solidFill>
                  <a:schemeClr val="bg1">
                    <a:lumMod val="50000"/>
                  </a:schemeClr>
                </a:solidFill>
              </a:rPr>
              <a:t> </a:t>
            </a:r>
            <a:r>
              <a:rPr lang="lt-LT" sz="1000" dirty="0" err="1">
                <a:solidFill>
                  <a:schemeClr val="bg1">
                    <a:lumMod val="50000"/>
                  </a:schemeClr>
                </a:solidFill>
              </a:rPr>
              <a:t>Thinking</a:t>
            </a:r>
            <a:r>
              <a:rPr lang="lt-LT" sz="1000" dirty="0">
                <a:solidFill>
                  <a:schemeClr val="bg1">
                    <a:lumMod val="50000"/>
                  </a:schemeClr>
                </a:solidFill>
              </a:rPr>
              <a:t> </a:t>
            </a:r>
            <a:r>
              <a:rPr lang="lt-LT" sz="1000" dirty="0" err="1">
                <a:solidFill>
                  <a:schemeClr val="bg1">
                    <a:lumMod val="50000"/>
                  </a:schemeClr>
                </a:solidFill>
              </a:rPr>
              <a:t>in</a:t>
            </a:r>
            <a:r>
              <a:rPr lang="lt-LT" sz="1000" dirty="0">
                <a:solidFill>
                  <a:schemeClr val="bg1">
                    <a:lumMod val="50000"/>
                  </a:schemeClr>
                </a:solidFill>
              </a:rPr>
              <a:t> </a:t>
            </a:r>
            <a:r>
              <a:rPr lang="lt-LT" sz="1000" dirty="0" err="1">
                <a:solidFill>
                  <a:schemeClr val="bg1">
                    <a:lumMod val="50000"/>
                  </a:schemeClr>
                </a:solidFill>
              </a:rPr>
              <a:t>Compulsory</a:t>
            </a:r>
            <a:r>
              <a:rPr lang="lt-LT" sz="1000" dirty="0">
                <a:solidFill>
                  <a:schemeClr val="bg1">
                    <a:lumMod val="50000"/>
                  </a:schemeClr>
                </a:solidFill>
              </a:rPr>
              <a:t> </a:t>
            </a:r>
            <a:r>
              <a:rPr lang="lt-LT" sz="1000" dirty="0" err="1">
                <a:solidFill>
                  <a:schemeClr val="bg1">
                    <a:lumMod val="50000"/>
                  </a:schemeClr>
                </a:solidFill>
              </a:rPr>
              <a:t>Education</a:t>
            </a:r>
            <a:r>
              <a:rPr lang="lt-LT" sz="1000" dirty="0">
                <a:solidFill>
                  <a:schemeClr val="bg1">
                    <a:lumMod val="50000"/>
                  </a:schemeClr>
                </a:solidFill>
              </a:rPr>
              <a:t>, Inamorato </a:t>
            </a:r>
            <a:r>
              <a:rPr lang="lt-LT" sz="1000" dirty="0" err="1">
                <a:solidFill>
                  <a:schemeClr val="bg1">
                    <a:lumMod val="50000"/>
                  </a:schemeClr>
                </a:solidFill>
              </a:rPr>
              <a:t>Dos</a:t>
            </a:r>
            <a:r>
              <a:rPr lang="lt-LT" sz="1000" dirty="0">
                <a:solidFill>
                  <a:schemeClr val="bg1">
                    <a:lumMod val="50000"/>
                  </a:schemeClr>
                </a:solidFill>
              </a:rPr>
              <a:t> Santos, A., </a:t>
            </a:r>
            <a:r>
              <a:rPr lang="lt-LT" sz="1000" dirty="0" err="1">
                <a:solidFill>
                  <a:schemeClr val="bg1">
                    <a:lumMod val="50000"/>
                  </a:schemeClr>
                </a:solidFill>
              </a:rPr>
              <a:t>Cachia</a:t>
            </a:r>
            <a:r>
              <a:rPr lang="lt-LT" sz="1000" dirty="0">
                <a:solidFill>
                  <a:schemeClr val="bg1">
                    <a:lumMod val="50000"/>
                  </a:schemeClr>
                </a:solidFill>
              </a:rPr>
              <a:t>, </a:t>
            </a:r>
            <a:r>
              <a:rPr lang="lt-LT" sz="1000" dirty="0" err="1">
                <a:solidFill>
                  <a:schemeClr val="bg1">
                    <a:lumMod val="50000"/>
                  </a:schemeClr>
                </a:solidFill>
              </a:rPr>
              <a:t>R</a:t>
            </a:r>
            <a:r>
              <a:rPr lang="lt-LT" sz="1000" dirty="0">
                <a:solidFill>
                  <a:schemeClr val="bg1">
                    <a:lumMod val="50000"/>
                  </a:schemeClr>
                </a:solidFill>
              </a:rPr>
              <a:t>., </a:t>
            </a:r>
            <a:r>
              <a:rPr lang="lt-LT" sz="1000" dirty="0" err="1">
                <a:solidFill>
                  <a:schemeClr val="bg1">
                    <a:lumMod val="50000"/>
                  </a:schemeClr>
                </a:solidFill>
              </a:rPr>
              <a:t>Giannoutsou</a:t>
            </a:r>
            <a:r>
              <a:rPr lang="lt-LT" sz="1000" dirty="0">
                <a:solidFill>
                  <a:schemeClr val="bg1">
                    <a:lumMod val="50000"/>
                  </a:schemeClr>
                </a:solidFill>
              </a:rPr>
              <a:t>, </a:t>
            </a:r>
            <a:r>
              <a:rPr lang="lt-LT" sz="1000" dirty="0" err="1">
                <a:solidFill>
                  <a:schemeClr val="bg1">
                    <a:lumMod val="50000"/>
                  </a:schemeClr>
                </a:solidFill>
              </a:rPr>
              <a:t>N</a:t>
            </a:r>
            <a:r>
              <a:rPr lang="lt-LT" sz="1000" dirty="0">
                <a:solidFill>
                  <a:schemeClr val="bg1">
                    <a:lumMod val="50000"/>
                  </a:schemeClr>
                </a:solidFill>
              </a:rPr>
              <a:t>. </a:t>
            </a:r>
            <a:r>
              <a:rPr lang="lt-LT" sz="1000" dirty="0" err="1">
                <a:solidFill>
                  <a:schemeClr val="bg1">
                    <a:lumMod val="50000"/>
                  </a:schemeClr>
                </a:solidFill>
              </a:rPr>
              <a:t>and</a:t>
            </a:r>
            <a:r>
              <a:rPr lang="lt-LT" sz="1000" dirty="0">
                <a:solidFill>
                  <a:schemeClr val="bg1">
                    <a:lumMod val="50000"/>
                  </a:schemeClr>
                </a:solidFill>
              </a:rPr>
              <a:t> </a:t>
            </a:r>
            <a:r>
              <a:rPr lang="lt-LT" sz="1000" dirty="0" err="1">
                <a:solidFill>
                  <a:schemeClr val="bg1">
                    <a:lumMod val="50000"/>
                  </a:schemeClr>
                </a:solidFill>
              </a:rPr>
              <a:t>Punie</a:t>
            </a:r>
            <a:r>
              <a:rPr lang="lt-LT" sz="1000" dirty="0">
                <a:solidFill>
                  <a:schemeClr val="bg1">
                    <a:lumMod val="50000"/>
                  </a:schemeClr>
                </a:solidFill>
              </a:rPr>
              <a:t>, Y. </a:t>
            </a:r>
            <a:r>
              <a:rPr lang="lt-LT" sz="1000" dirty="0" err="1">
                <a:solidFill>
                  <a:schemeClr val="bg1">
                    <a:lumMod val="50000"/>
                  </a:schemeClr>
                </a:solidFill>
              </a:rPr>
              <a:t>editor</a:t>
            </a:r>
            <a:r>
              <a:rPr lang="lt-LT" sz="1000" dirty="0">
                <a:solidFill>
                  <a:schemeClr val="bg1">
                    <a:lumMod val="50000"/>
                  </a:schemeClr>
                </a:solidFill>
              </a:rPr>
              <a:t>(</a:t>
            </a:r>
            <a:r>
              <a:rPr lang="lt-LT" sz="1000" dirty="0" err="1">
                <a:solidFill>
                  <a:schemeClr val="bg1">
                    <a:lumMod val="50000"/>
                  </a:schemeClr>
                </a:solidFill>
              </a:rPr>
              <a:t>s</a:t>
            </a:r>
            <a:r>
              <a:rPr lang="lt-LT" sz="1000" dirty="0">
                <a:solidFill>
                  <a:schemeClr val="bg1">
                    <a:lumMod val="50000"/>
                  </a:schemeClr>
                </a:solidFill>
              </a:rPr>
              <a:t>), </a:t>
            </a:r>
            <a:r>
              <a:rPr lang="lt-LT" sz="1000" dirty="0" err="1">
                <a:solidFill>
                  <a:schemeClr val="bg1">
                    <a:lumMod val="50000"/>
                  </a:schemeClr>
                </a:solidFill>
              </a:rPr>
              <a:t>Publications</a:t>
            </a:r>
            <a:r>
              <a:rPr lang="lt-LT" sz="1000" dirty="0">
                <a:solidFill>
                  <a:schemeClr val="bg1">
                    <a:lumMod val="50000"/>
                  </a:schemeClr>
                </a:solidFill>
              </a:rPr>
              <a:t> Office </a:t>
            </a:r>
            <a:r>
              <a:rPr lang="lt-LT" sz="1000" dirty="0" err="1">
                <a:solidFill>
                  <a:schemeClr val="bg1">
                    <a:lumMod val="50000"/>
                  </a:schemeClr>
                </a:solidFill>
              </a:rPr>
              <a:t>of</a:t>
            </a:r>
            <a:r>
              <a:rPr lang="lt-LT" sz="1000" dirty="0">
                <a:solidFill>
                  <a:schemeClr val="bg1">
                    <a:lumMod val="50000"/>
                  </a:schemeClr>
                </a:solidFill>
              </a:rPr>
              <a:t> </a:t>
            </a:r>
            <a:r>
              <a:rPr lang="lt-LT" sz="1000" dirty="0" err="1">
                <a:solidFill>
                  <a:schemeClr val="bg1">
                    <a:lumMod val="50000"/>
                  </a:schemeClr>
                </a:solidFill>
              </a:rPr>
              <a:t>the</a:t>
            </a:r>
            <a:r>
              <a:rPr lang="lt-LT" sz="1000" dirty="0">
                <a:solidFill>
                  <a:schemeClr val="bg1">
                    <a:lumMod val="50000"/>
                  </a:schemeClr>
                </a:solidFill>
              </a:rPr>
              <a:t> </a:t>
            </a:r>
            <a:r>
              <a:rPr lang="lt-LT" sz="1000" dirty="0" err="1">
                <a:solidFill>
                  <a:schemeClr val="bg1">
                    <a:lumMod val="50000"/>
                  </a:schemeClr>
                </a:solidFill>
              </a:rPr>
              <a:t>European</a:t>
            </a:r>
            <a:r>
              <a:rPr lang="lt-LT" sz="1000" dirty="0">
                <a:solidFill>
                  <a:schemeClr val="bg1">
                    <a:lumMod val="50000"/>
                  </a:schemeClr>
                </a:solidFill>
              </a:rPr>
              <a:t> </a:t>
            </a:r>
            <a:r>
              <a:rPr lang="lt-LT" sz="1000" dirty="0" err="1">
                <a:solidFill>
                  <a:schemeClr val="bg1">
                    <a:lumMod val="50000"/>
                  </a:schemeClr>
                </a:solidFill>
              </a:rPr>
              <a:t>Union</a:t>
            </a:r>
            <a:r>
              <a:rPr lang="lt-LT" sz="1000" dirty="0">
                <a:solidFill>
                  <a:schemeClr val="bg1">
                    <a:lumMod val="50000"/>
                  </a:schemeClr>
                </a:solidFill>
              </a:rPr>
              <a:t>, </a:t>
            </a:r>
            <a:r>
              <a:rPr lang="lt-LT" sz="1000" dirty="0" err="1">
                <a:solidFill>
                  <a:schemeClr val="bg1">
                    <a:lumMod val="50000"/>
                  </a:schemeClr>
                </a:solidFill>
              </a:rPr>
              <a:t>Luxembourg</a:t>
            </a:r>
            <a:r>
              <a:rPr lang="lt-LT" sz="1000" dirty="0">
                <a:solidFill>
                  <a:schemeClr val="bg1">
                    <a:lumMod val="50000"/>
                  </a:schemeClr>
                </a:solidFill>
              </a:rPr>
              <a:t>, 2022, ISBN 978-92-76-47208-7, doi:10.2760/126955, JRC128347. </a:t>
            </a:r>
            <a:r>
              <a:rPr lang="lt-LT" sz="1000" dirty="0">
                <a:solidFill>
                  <a:schemeClr val="bg1">
                    <a:lumMod val="50000"/>
                  </a:schemeClr>
                </a:solidFill>
                <a:hlinkClick r:id="rId2"/>
              </a:rPr>
              <a:t>https://publications.jrc.ec.europa.eu/repository/handle/JRC128347</a:t>
            </a:r>
            <a:r>
              <a:rPr lang="lt-LT" sz="1000" dirty="0">
                <a:solidFill>
                  <a:schemeClr val="bg1">
                    <a:lumMod val="50000"/>
                  </a:schemeClr>
                </a:solidFill>
              </a:rPr>
              <a:t> </a:t>
            </a:r>
          </a:p>
          <a:p>
            <a:pPr marL="76200" indent="0">
              <a:buNone/>
            </a:pPr>
            <a:endParaRPr lang="en-ES" sz="1000" dirty="0">
              <a:solidFill>
                <a:schemeClr val="bg1">
                  <a:lumMod val="50000"/>
                </a:schemeClr>
              </a:solidFill>
            </a:endParaRPr>
          </a:p>
          <a:p>
            <a:pPr marL="76200" indent="0">
              <a:buNone/>
            </a:pPr>
            <a:r>
              <a:rPr lang="en-GB" sz="1000" b="0" i="0" dirty="0">
                <a:solidFill>
                  <a:schemeClr val="bg1">
                    <a:lumMod val="50000"/>
                  </a:schemeClr>
                </a:solidFill>
                <a:effectLst/>
                <a:latin typeface="Arial" panose="020B0604020202020204" pitchFamily="34" charset="0"/>
              </a:rPr>
              <a:t>European Commission, Joint Research Centre, Mora-</a:t>
            </a:r>
            <a:r>
              <a:rPr lang="en-GB" sz="1000" b="0" i="0" dirty="0" err="1">
                <a:solidFill>
                  <a:schemeClr val="bg1">
                    <a:lumMod val="50000"/>
                  </a:schemeClr>
                </a:solidFill>
                <a:effectLst/>
                <a:latin typeface="Arial" panose="020B0604020202020204" pitchFamily="34" charset="0"/>
              </a:rPr>
              <a:t>Cantallops</a:t>
            </a:r>
            <a:r>
              <a:rPr lang="en-GB" sz="1000" b="0" i="0" dirty="0">
                <a:solidFill>
                  <a:schemeClr val="bg1">
                    <a:lumMod val="50000"/>
                  </a:schemeClr>
                </a:solidFill>
                <a:effectLst/>
                <a:latin typeface="Arial" panose="020B0604020202020204" pitchFamily="34" charset="0"/>
              </a:rPr>
              <a:t>, M., Inamorato dos Santos, A., </a:t>
            </a:r>
            <a:r>
              <a:rPr lang="en-GB" sz="1000" b="0" i="0" dirty="0" err="1">
                <a:solidFill>
                  <a:schemeClr val="bg1">
                    <a:lumMod val="50000"/>
                  </a:schemeClr>
                </a:solidFill>
                <a:effectLst/>
                <a:latin typeface="Arial" panose="020B0604020202020204" pitchFamily="34" charset="0"/>
              </a:rPr>
              <a:t>Villalonga</a:t>
            </a:r>
            <a:r>
              <a:rPr lang="en-GB" sz="1000" b="0" i="0" dirty="0">
                <a:solidFill>
                  <a:schemeClr val="bg1">
                    <a:lumMod val="50000"/>
                  </a:schemeClr>
                </a:solidFill>
                <a:effectLst/>
                <a:latin typeface="Arial" panose="020B0604020202020204" pitchFamily="34" charset="0"/>
              </a:rPr>
              <a:t>-Gómez, C. et al., </a:t>
            </a:r>
            <a:r>
              <a:rPr lang="en-GB" sz="1000" b="0" i="1" dirty="0">
                <a:solidFill>
                  <a:schemeClr val="bg1">
                    <a:lumMod val="50000"/>
                  </a:schemeClr>
                </a:solidFill>
                <a:effectLst/>
                <a:latin typeface="Arial" panose="020B0604020202020204" pitchFamily="34" charset="0"/>
              </a:rPr>
              <a:t>The digital competence of academics in Spain – A study based on the European frameworks </a:t>
            </a:r>
            <a:r>
              <a:rPr lang="en-GB" sz="1000" b="0" i="1" dirty="0" err="1">
                <a:solidFill>
                  <a:schemeClr val="bg1">
                    <a:lumMod val="50000"/>
                  </a:schemeClr>
                </a:solidFill>
                <a:effectLst/>
                <a:latin typeface="Arial" panose="020B0604020202020204" pitchFamily="34" charset="0"/>
              </a:rPr>
              <a:t>DigCompEdu</a:t>
            </a:r>
            <a:r>
              <a:rPr lang="en-GB" sz="1000" b="0" i="1" dirty="0">
                <a:solidFill>
                  <a:schemeClr val="bg1">
                    <a:lumMod val="50000"/>
                  </a:schemeClr>
                </a:solidFill>
                <a:effectLst/>
                <a:latin typeface="Arial" panose="020B0604020202020204" pitchFamily="34" charset="0"/>
              </a:rPr>
              <a:t> and </a:t>
            </a:r>
            <a:r>
              <a:rPr lang="en-GB" sz="1000" b="0" i="1" dirty="0" err="1">
                <a:solidFill>
                  <a:schemeClr val="bg1">
                    <a:lumMod val="50000"/>
                  </a:schemeClr>
                </a:solidFill>
                <a:effectLst/>
                <a:latin typeface="Arial" panose="020B0604020202020204" pitchFamily="34" charset="0"/>
              </a:rPr>
              <a:t>OpenEdu</a:t>
            </a:r>
            <a:r>
              <a:rPr lang="en-GB" sz="1000" b="0" i="0" dirty="0">
                <a:solidFill>
                  <a:schemeClr val="bg1">
                    <a:lumMod val="50000"/>
                  </a:schemeClr>
                </a:solidFill>
                <a:effectLst/>
                <a:latin typeface="Arial" panose="020B0604020202020204" pitchFamily="34" charset="0"/>
              </a:rPr>
              <a:t>, Publications Office of the European Union, 2022, </a:t>
            </a:r>
            <a:r>
              <a:rPr lang="en-GB" sz="1000" b="1" i="0" u="none" strike="noStrike" dirty="0">
                <a:solidFill>
                  <a:schemeClr val="bg1">
                    <a:lumMod val="5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https://data.europa.eu/doi/10.2760/541915</a:t>
            </a:r>
            <a:endParaRPr lang="en-ES" sz="1000" dirty="0">
              <a:solidFill>
                <a:schemeClr val="bg1">
                  <a:lumMod val="50000"/>
                </a:schemeClr>
              </a:solidFill>
            </a:endParaRPr>
          </a:p>
        </p:txBody>
      </p:sp>
    </p:spTree>
    <p:extLst>
      <p:ext uri="{BB962C8B-B14F-4D97-AF65-F5344CB8AC3E}">
        <p14:creationId xmlns:p14="http://schemas.microsoft.com/office/powerpoint/2010/main" val="3001214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5"/>
          <p:cNvSpPr txBox="1">
            <a:spLocks noGrp="1"/>
          </p:cNvSpPr>
          <p:nvPr>
            <p:ph type="subTitle" idx="1"/>
          </p:nvPr>
        </p:nvSpPr>
        <p:spPr>
          <a:xfrm>
            <a:off x="2184525" y="3032025"/>
            <a:ext cx="5041200" cy="62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BR" u="sng">
                <a:hlinkClick r:id="rId3"/>
              </a:rPr>
              <a:t>https://esud2023.ufms.br</a:t>
            </a:r>
            <a:r>
              <a:rPr lang="pt-B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DA4F-E09C-C34A-0507-C953D70510E3}"/>
              </a:ext>
            </a:extLst>
          </p:cNvPr>
          <p:cNvSpPr>
            <a:spLocks noGrp="1"/>
          </p:cNvSpPr>
          <p:nvPr>
            <p:ph type="title"/>
          </p:nvPr>
        </p:nvSpPr>
        <p:spPr/>
        <p:txBody>
          <a:bodyPr/>
          <a:lstStyle/>
          <a:p>
            <a:endParaRPr lang="en-ES"/>
          </a:p>
        </p:txBody>
      </p:sp>
      <p:sp>
        <p:nvSpPr>
          <p:cNvPr id="3" name="Text Placeholder 2">
            <a:extLst>
              <a:ext uri="{FF2B5EF4-FFF2-40B4-BE49-F238E27FC236}">
                <a16:creationId xmlns:a16="http://schemas.microsoft.com/office/drawing/2014/main" id="{EC564676-4641-C57A-6B76-48A29788FE24}"/>
              </a:ext>
            </a:extLst>
          </p:cNvPr>
          <p:cNvSpPr>
            <a:spLocks noGrp="1"/>
          </p:cNvSpPr>
          <p:nvPr>
            <p:ph type="body" idx="1"/>
          </p:nvPr>
        </p:nvSpPr>
        <p:spPr/>
        <p:txBody>
          <a:bodyPr/>
          <a:lstStyle/>
          <a:p>
            <a:endParaRPr lang="en-ES" dirty="0"/>
          </a:p>
        </p:txBody>
      </p:sp>
      <p:pic>
        <p:nvPicPr>
          <p:cNvPr id="5" name="Picture 4" descr="A white cover with orange and green text&#10;&#10;Description automatically generated">
            <a:extLst>
              <a:ext uri="{FF2B5EF4-FFF2-40B4-BE49-F238E27FC236}">
                <a16:creationId xmlns:a16="http://schemas.microsoft.com/office/drawing/2014/main" id="{8D130B8F-8327-D7D3-57F4-BA3A24E4AFE8}"/>
              </a:ext>
            </a:extLst>
          </p:cNvPr>
          <p:cNvPicPr>
            <a:picLocks noChangeAspect="1"/>
          </p:cNvPicPr>
          <p:nvPr/>
        </p:nvPicPr>
        <p:blipFill>
          <a:blip r:embed="rId3"/>
          <a:stretch>
            <a:fillRect/>
          </a:stretch>
        </p:blipFill>
        <p:spPr>
          <a:xfrm>
            <a:off x="0" y="0"/>
            <a:ext cx="3629076" cy="5143500"/>
          </a:xfrm>
          <a:prstGeom prst="rect">
            <a:avLst/>
          </a:prstGeom>
        </p:spPr>
      </p:pic>
      <p:pic>
        <p:nvPicPr>
          <p:cNvPr id="7" name="Picture 6" descr="An orange square with white text&#10;&#10;Description automatically generated">
            <a:extLst>
              <a:ext uri="{FF2B5EF4-FFF2-40B4-BE49-F238E27FC236}">
                <a16:creationId xmlns:a16="http://schemas.microsoft.com/office/drawing/2014/main" id="{FA4A39D7-4629-DD89-A281-5B74E12BFA46}"/>
              </a:ext>
            </a:extLst>
          </p:cNvPr>
          <p:cNvPicPr>
            <a:picLocks noChangeAspect="1"/>
          </p:cNvPicPr>
          <p:nvPr/>
        </p:nvPicPr>
        <p:blipFill>
          <a:blip r:embed="rId4"/>
          <a:stretch>
            <a:fillRect/>
          </a:stretch>
        </p:blipFill>
        <p:spPr>
          <a:xfrm>
            <a:off x="3797393" y="1293175"/>
            <a:ext cx="5094232" cy="2254085"/>
          </a:xfrm>
          <a:prstGeom prst="rect">
            <a:avLst/>
          </a:prstGeom>
        </p:spPr>
      </p:pic>
    </p:spTree>
    <p:extLst>
      <p:ext uri="{BB962C8B-B14F-4D97-AF65-F5344CB8AC3E}">
        <p14:creationId xmlns:p14="http://schemas.microsoft.com/office/powerpoint/2010/main" val="202959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D626D-5E1C-76AD-D6C4-024E5D8BEC71}"/>
              </a:ext>
            </a:extLst>
          </p:cNvPr>
          <p:cNvSpPr>
            <a:spLocks noGrp="1"/>
          </p:cNvSpPr>
          <p:nvPr>
            <p:ph type="title"/>
          </p:nvPr>
        </p:nvSpPr>
        <p:spPr/>
        <p:txBody>
          <a:bodyPr/>
          <a:lstStyle/>
          <a:p>
            <a:pPr algn="ctr"/>
            <a:r>
              <a:rPr lang="en-ES" sz="2400" dirty="0"/>
              <a:t>Editorial: “Openness in Education as Praxis: from individual testimonials to collective voices”, Open Praxis Journal, 2023 </a:t>
            </a:r>
            <a:br>
              <a:rPr lang="en-ES" sz="3200" dirty="0"/>
            </a:br>
            <a:endParaRPr lang="en-ES" dirty="0"/>
          </a:p>
        </p:txBody>
      </p:sp>
      <p:sp>
        <p:nvSpPr>
          <p:cNvPr id="3" name="Text Placeholder 2">
            <a:extLst>
              <a:ext uri="{FF2B5EF4-FFF2-40B4-BE49-F238E27FC236}">
                <a16:creationId xmlns:a16="http://schemas.microsoft.com/office/drawing/2014/main" id="{2F86D1E9-EF72-720B-5280-4CF46253DAC9}"/>
              </a:ext>
            </a:extLst>
          </p:cNvPr>
          <p:cNvSpPr>
            <a:spLocks noGrp="1"/>
          </p:cNvSpPr>
          <p:nvPr>
            <p:ph type="body" idx="1"/>
          </p:nvPr>
        </p:nvSpPr>
        <p:spPr/>
        <p:txBody>
          <a:bodyPr/>
          <a:lstStyle/>
          <a:p>
            <a:pPr marL="76200" indent="0">
              <a:buNone/>
            </a:pPr>
            <a:endParaRPr lang="en-ES" sz="1600" dirty="0"/>
          </a:p>
          <a:p>
            <a:pPr marL="76200" indent="0" algn="just">
              <a:buNone/>
            </a:pPr>
            <a:r>
              <a:rPr lang="en-ES" sz="1600" dirty="0"/>
              <a:t>“A abertura serve como um ingrediente indispensável na rica receita da aprendizagem humana, desenvolvimento e progresso. É uma verdade universalmente aceita que os seres humanos naturalmente habitam num ecosistema aberto, e se envolvem em interações complexas e multifacetadas com o seu ambiente. Portanto, é possível argumentar que a abertura atua como um potente catalisador, facilitando e envigorando o processo de aprendizagem”.</a:t>
            </a:r>
          </a:p>
          <a:p>
            <a:pPr marL="76200" indent="0" algn="just">
              <a:buNone/>
            </a:pPr>
            <a:endParaRPr lang="en-ES" sz="1600" dirty="0"/>
          </a:p>
          <a:p>
            <a:pPr marL="76200" indent="0" algn="r">
              <a:buNone/>
            </a:pPr>
            <a:r>
              <a:rPr lang="en-ES" sz="1600" dirty="0"/>
              <a:t>(Bozhurt et al, 2023)</a:t>
            </a:r>
          </a:p>
        </p:txBody>
      </p:sp>
    </p:spTree>
    <p:extLst>
      <p:ext uri="{BB962C8B-B14F-4D97-AF65-F5344CB8AC3E}">
        <p14:creationId xmlns:p14="http://schemas.microsoft.com/office/powerpoint/2010/main" val="70289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CDA2-5988-87DF-B91D-E66DBB279708}"/>
              </a:ext>
            </a:extLst>
          </p:cNvPr>
          <p:cNvSpPr>
            <a:spLocks noGrp="1"/>
          </p:cNvSpPr>
          <p:nvPr>
            <p:ph type="title"/>
          </p:nvPr>
        </p:nvSpPr>
        <p:spPr/>
        <p:txBody>
          <a:bodyPr/>
          <a:lstStyle/>
          <a:p>
            <a:r>
              <a:rPr lang="en-ES" sz="2800" dirty="0"/>
              <a:t>Conceitos frequentes na educação aberta</a:t>
            </a:r>
          </a:p>
        </p:txBody>
      </p:sp>
      <p:sp>
        <p:nvSpPr>
          <p:cNvPr id="3" name="Text Placeholder 2">
            <a:extLst>
              <a:ext uri="{FF2B5EF4-FFF2-40B4-BE49-F238E27FC236}">
                <a16:creationId xmlns:a16="http://schemas.microsoft.com/office/drawing/2014/main" id="{08D949F9-F2D4-AE9E-DD5A-75482F979E63}"/>
              </a:ext>
            </a:extLst>
          </p:cNvPr>
          <p:cNvSpPr>
            <a:spLocks noGrp="1"/>
          </p:cNvSpPr>
          <p:nvPr>
            <p:ph type="body" idx="1"/>
          </p:nvPr>
        </p:nvSpPr>
        <p:spPr/>
        <p:txBody>
          <a:bodyPr/>
          <a:lstStyle/>
          <a:p>
            <a:pPr marL="76200" indent="0">
              <a:buNone/>
            </a:pPr>
            <a:r>
              <a:rPr lang="en-GB" dirty="0"/>
              <a:t>C</a:t>
            </a:r>
            <a:r>
              <a:rPr lang="en-ES" dirty="0"/>
              <a:t>ompartilhar</a:t>
            </a:r>
          </a:p>
          <a:p>
            <a:pPr marL="76200" indent="0">
              <a:buNone/>
            </a:pPr>
            <a:r>
              <a:rPr lang="en-GB" dirty="0"/>
              <a:t>A</a:t>
            </a:r>
            <a:r>
              <a:rPr lang="en-ES" dirty="0"/>
              <a:t>cesso</a:t>
            </a:r>
          </a:p>
          <a:p>
            <a:pPr marL="76200" indent="0">
              <a:buNone/>
            </a:pPr>
            <a:r>
              <a:rPr lang="en-GB" dirty="0"/>
              <a:t>F</a:t>
            </a:r>
            <a:r>
              <a:rPr lang="en-ES" dirty="0"/>
              <a:t>lexibilidade</a:t>
            </a:r>
          </a:p>
          <a:p>
            <a:pPr marL="76200" indent="0">
              <a:buNone/>
            </a:pPr>
            <a:r>
              <a:rPr lang="en-GB" dirty="0"/>
              <a:t>R</a:t>
            </a:r>
            <a:r>
              <a:rPr lang="en-ES" dirty="0"/>
              <a:t>emoção de barreiras</a:t>
            </a:r>
          </a:p>
          <a:p>
            <a:pPr marL="76200" indent="0">
              <a:buNone/>
            </a:pPr>
            <a:r>
              <a:rPr lang="en-GB" dirty="0"/>
              <a:t>E</a:t>
            </a:r>
            <a:r>
              <a:rPr lang="en-ES" dirty="0"/>
              <a:t>mpoderamento</a:t>
            </a:r>
          </a:p>
          <a:p>
            <a:pPr marL="76200" indent="0">
              <a:buNone/>
            </a:pPr>
            <a:r>
              <a:rPr lang="en-ES" dirty="0"/>
              <a:t>Inovação</a:t>
            </a:r>
          </a:p>
          <a:p>
            <a:pPr marL="76200" indent="0">
              <a:buNone/>
            </a:pPr>
            <a:r>
              <a:rPr lang="en-ES" dirty="0"/>
              <a:t>Sustentabilidade</a:t>
            </a:r>
          </a:p>
          <a:p>
            <a:pPr marL="76200" indent="0">
              <a:buNone/>
            </a:pPr>
            <a:r>
              <a:rPr lang="en-GB" dirty="0"/>
              <a:t>C</a:t>
            </a:r>
            <a:r>
              <a:rPr lang="en-ES" dirty="0"/>
              <a:t>olaboração </a:t>
            </a:r>
          </a:p>
          <a:p>
            <a:pPr marL="76200" indent="0">
              <a:buNone/>
            </a:pPr>
            <a:endParaRPr lang="en-ES" dirty="0"/>
          </a:p>
        </p:txBody>
      </p:sp>
      <p:sp>
        <p:nvSpPr>
          <p:cNvPr id="4" name="Text Placeholder 3">
            <a:extLst>
              <a:ext uri="{FF2B5EF4-FFF2-40B4-BE49-F238E27FC236}">
                <a16:creationId xmlns:a16="http://schemas.microsoft.com/office/drawing/2014/main" id="{94DDAA52-80AF-0410-5F55-AFA65CC06E87}"/>
              </a:ext>
            </a:extLst>
          </p:cNvPr>
          <p:cNvSpPr>
            <a:spLocks noGrp="1"/>
          </p:cNvSpPr>
          <p:nvPr>
            <p:ph type="body" idx="2"/>
          </p:nvPr>
        </p:nvSpPr>
        <p:spPr/>
        <p:txBody>
          <a:bodyPr/>
          <a:lstStyle/>
          <a:p>
            <a:pPr marL="76200" indent="0">
              <a:buNone/>
            </a:pPr>
            <a:r>
              <a:rPr lang="en-GB" dirty="0"/>
              <a:t>C</a:t>
            </a:r>
            <a:r>
              <a:rPr lang="en-ES" dirty="0"/>
              <a:t>o-criação</a:t>
            </a:r>
          </a:p>
          <a:p>
            <a:pPr marL="76200" indent="0">
              <a:buNone/>
            </a:pPr>
            <a:r>
              <a:rPr lang="en-GB" dirty="0"/>
              <a:t>D</a:t>
            </a:r>
            <a:r>
              <a:rPr lang="en-ES" dirty="0"/>
              <a:t>emocracia</a:t>
            </a:r>
          </a:p>
          <a:p>
            <a:pPr marL="76200" indent="0">
              <a:buNone/>
            </a:pPr>
            <a:r>
              <a:rPr lang="en-GB" dirty="0"/>
              <a:t>J</a:t>
            </a:r>
            <a:r>
              <a:rPr lang="en-ES" dirty="0"/>
              <a:t>ustiça social</a:t>
            </a:r>
          </a:p>
          <a:p>
            <a:pPr marL="76200" indent="0">
              <a:buNone/>
            </a:pPr>
            <a:r>
              <a:rPr lang="es-ES" dirty="0" err="1"/>
              <a:t>Inclusão</a:t>
            </a:r>
            <a:endParaRPr lang="en-ES" dirty="0"/>
          </a:p>
          <a:p>
            <a:pPr marL="76200" indent="0">
              <a:buNone/>
            </a:pPr>
            <a:r>
              <a:rPr lang="en-GB" dirty="0"/>
              <a:t>I</a:t>
            </a:r>
            <a:r>
              <a:rPr lang="en-ES" dirty="0"/>
              <a:t>gualdade</a:t>
            </a:r>
          </a:p>
          <a:p>
            <a:pPr marL="76200" indent="0">
              <a:buNone/>
            </a:pPr>
            <a:r>
              <a:rPr lang="en-GB" dirty="0"/>
              <a:t>T</a:t>
            </a:r>
            <a:r>
              <a:rPr lang="en-ES" dirty="0"/>
              <a:t>ransparência</a:t>
            </a:r>
          </a:p>
          <a:p>
            <a:pPr marL="76200" indent="0">
              <a:buNone/>
            </a:pPr>
            <a:r>
              <a:rPr lang="en-GB" dirty="0"/>
              <a:t>D</a:t>
            </a:r>
            <a:r>
              <a:rPr lang="en-ES" dirty="0"/>
              <a:t>escolonização</a:t>
            </a:r>
          </a:p>
          <a:p>
            <a:pPr marL="76200" indent="0">
              <a:buNone/>
            </a:pPr>
            <a:r>
              <a:rPr lang="es-ES" dirty="0" err="1"/>
              <a:t>Direito</a:t>
            </a:r>
            <a:endParaRPr lang="en-ES" dirty="0"/>
          </a:p>
          <a:p>
            <a:pPr marL="76200" indent="0">
              <a:buNone/>
            </a:pPr>
            <a:endParaRPr lang="en-ES" dirty="0"/>
          </a:p>
          <a:p>
            <a:pPr marL="76200" indent="0">
              <a:buNone/>
            </a:pPr>
            <a:endParaRPr lang="en-ES" dirty="0"/>
          </a:p>
        </p:txBody>
      </p:sp>
    </p:spTree>
    <p:extLst>
      <p:ext uri="{BB962C8B-B14F-4D97-AF65-F5344CB8AC3E}">
        <p14:creationId xmlns:p14="http://schemas.microsoft.com/office/powerpoint/2010/main" val="169637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2"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2"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ID="2" presetClass="entr" presetSubtype="2" fill="hold"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additive="base">
                                        <p:cTn id="47"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ID="2" presetClass="entr" presetSubtype="2" fill="hold" nodeType="after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 calcmode="lin" valueType="num">
                                      <p:cBhvr additive="base">
                                        <p:cTn id="52"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54" fill="hold">
                            <p:stCondLst>
                              <p:cond delay="10000"/>
                            </p:stCondLst>
                            <p:childTnLst>
                              <p:par>
                                <p:cTn id="55" presetID="2" presetClass="entr" presetSubtype="2" fill="hold" nodeType="after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 calcmode="lin" valueType="num">
                                      <p:cBhvr additive="base">
                                        <p:cTn id="57"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58"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59" fill="hold">
                            <p:stCondLst>
                              <p:cond delay="11000"/>
                            </p:stCondLst>
                            <p:childTnLst>
                              <p:par>
                                <p:cTn id="60" presetID="2" presetClass="entr" presetSubtype="2" fill="hold" nodeType="after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 calcmode="lin" valueType="num">
                                      <p:cBhvr additive="base">
                                        <p:cTn id="62"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63"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64" fill="hold">
                            <p:stCondLst>
                              <p:cond delay="12000"/>
                            </p:stCondLst>
                            <p:childTnLst>
                              <p:par>
                                <p:cTn id="65" presetID="2" presetClass="entr" presetSubtype="2" fill="hold" nodeType="after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10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68"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par>
                          <p:cTn id="69" fill="hold">
                            <p:stCondLst>
                              <p:cond delay="13000"/>
                            </p:stCondLst>
                            <p:childTnLst>
                              <p:par>
                                <p:cTn id="70" presetID="2" presetClass="entr" presetSubtype="2" fill="hold" nodeType="after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 calcmode="lin" valueType="num">
                                      <p:cBhvr additive="base">
                                        <p:cTn id="72" dur="10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73" dur="10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par>
                          <p:cTn id="74" fill="hold">
                            <p:stCondLst>
                              <p:cond delay="14000"/>
                            </p:stCondLst>
                            <p:childTnLst>
                              <p:par>
                                <p:cTn id="75" presetID="2" presetClass="entr" presetSubtype="2" fill="hold" nodeType="after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 calcmode="lin" valueType="num">
                                      <p:cBhvr additive="base">
                                        <p:cTn id="77" dur="1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78" dur="10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par>
                          <p:cTn id="79" fill="hold">
                            <p:stCondLst>
                              <p:cond delay="15000"/>
                            </p:stCondLst>
                            <p:childTnLst>
                              <p:par>
                                <p:cTn id="80" presetID="2" presetClass="entr" presetSubtype="2" fill="hold" nodeType="after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 calcmode="lin" valueType="num">
                                      <p:cBhvr additive="base">
                                        <p:cTn id="82" dur="10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83" dur="10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97D0-C3B9-3417-1710-EECA87D2997C}"/>
              </a:ext>
            </a:extLst>
          </p:cNvPr>
          <p:cNvSpPr>
            <a:spLocks noGrp="1"/>
          </p:cNvSpPr>
          <p:nvPr>
            <p:ph type="title"/>
          </p:nvPr>
        </p:nvSpPr>
        <p:spPr/>
        <p:txBody>
          <a:bodyPr/>
          <a:lstStyle/>
          <a:p>
            <a:r>
              <a:rPr lang="en-ES" dirty="0"/>
              <a:t>Desafios da educação aberta</a:t>
            </a:r>
          </a:p>
        </p:txBody>
      </p:sp>
      <p:sp>
        <p:nvSpPr>
          <p:cNvPr id="3" name="Text Placeholder 2">
            <a:extLst>
              <a:ext uri="{FF2B5EF4-FFF2-40B4-BE49-F238E27FC236}">
                <a16:creationId xmlns:a16="http://schemas.microsoft.com/office/drawing/2014/main" id="{0A613C0C-29D2-BAE2-27A8-79EDAA59DC2B}"/>
              </a:ext>
            </a:extLst>
          </p:cNvPr>
          <p:cNvSpPr>
            <a:spLocks noGrp="1"/>
          </p:cNvSpPr>
          <p:nvPr>
            <p:ph type="body" idx="1"/>
          </p:nvPr>
        </p:nvSpPr>
        <p:spPr>
          <a:xfrm>
            <a:off x="160725" y="635166"/>
            <a:ext cx="8730900" cy="3426600"/>
          </a:xfrm>
        </p:spPr>
        <p:txBody>
          <a:bodyPr/>
          <a:lstStyle/>
          <a:p>
            <a:pPr marL="76200" indent="0">
              <a:buNone/>
            </a:pPr>
            <a:r>
              <a:rPr lang="en-GB" dirty="0"/>
              <a:t>D</a:t>
            </a:r>
            <a:r>
              <a:rPr lang="en-ES" dirty="0"/>
              <a:t>esigualdade digital</a:t>
            </a:r>
          </a:p>
          <a:p>
            <a:pPr marL="76200" indent="0">
              <a:buNone/>
            </a:pPr>
            <a:r>
              <a:rPr lang="en-GB" dirty="0"/>
              <a:t>C</a:t>
            </a:r>
            <a:r>
              <a:rPr lang="en-ES" dirty="0"/>
              <a:t>ontrole de qualidade</a:t>
            </a:r>
          </a:p>
          <a:p>
            <a:pPr marL="76200" indent="0">
              <a:buNone/>
            </a:pPr>
            <a:r>
              <a:rPr lang="en-GB" dirty="0"/>
              <a:t>P</a:t>
            </a:r>
            <a:r>
              <a:rPr lang="en-ES" dirty="0"/>
              <a:t>ropriedade intelectual</a:t>
            </a:r>
          </a:p>
          <a:p>
            <a:pPr marL="76200" indent="0">
              <a:buNone/>
            </a:pPr>
            <a:r>
              <a:rPr lang="en-GB" dirty="0"/>
              <a:t>C</a:t>
            </a:r>
            <a:r>
              <a:rPr lang="en-ES" dirty="0"/>
              <a:t>omercialização</a:t>
            </a:r>
          </a:p>
          <a:p>
            <a:pPr marL="76200" indent="0">
              <a:buNone/>
            </a:pPr>
            <a:r>
              <a:rPr lang="en-GB" dirty="0"/>
              <a:t>R</a:t>
            </a:r>
            <a:r>
              <a:rPr lang="en-ES" dirty="0"/>
              <a:t>esistência institucional</a:t>
            </a:r>
          </a:p>
          <a:p>
            <a:pPr marL="76200" indent="0">
              <a:buNone/>
            </a:pPr>
            <a:r>
              <a:rPr lang="en-ES" dirty="0"/>
              <a:t>Conceito amplo e ‘abstrato’</a:t>
            </a:r>
          </a:p>
          <a:p>
            <a:pPr marL="76200" indent="0">
              <a:buNone/>
            </a:pPr>
            <a:r>
              <a:rPr lang="en-ES" dirty="0">
                <a:solidFill>
                  <a:srgbClr val="F45500"/>
                </a:solidFill>
              </a:rPr>
              <a:t>Falta de conhecimento (educadores, gestores e sociedade)</a:t>
            </a:r>
          </a:p>
          <a:p>
            <a:pPr marL="76200" indent="0">
              <a:buNone/>
            </a:pPr>
            <a:r>
              <a:rPr lang="en-GB" dirty="0">
                <a:solidFill>
                  <a:srgbClr val="F45500"/>
                </a:solidFill>
              </a:rPr>
              <a:t>N</a:t>
            </a:r>
            <a:r>
              <a:rPr lang="en-ES" dirty="0">
                <a:solidFill>
                  <a:srgbClr val="F45500"/>
                </a:solidFill>
              </a:rPr>
              <a:t>ecessidade de formação de professores e gestores</a:t>
            </a:r>
          </a:p>
          <a:p>
            <a:pPr marL="76200" indent="0">
              <a:buNone/>
            </a:pPr>
            <a:r>
              <a:rPr lang="en-ES" dirty="0">
                <a:solidFill>
                  <a:srgbClr val="F45500"/>
                </a:solidFill>
              </a:rPr>
              <a:t>Necessidade de imersão nos conceitos da educação </a:t>
            </a:r>
            <a:r>
              <a:rPr lang="en-GB" dirty="0">
                <a:solidFill>
                  <a:srgbClr val="F45500"/>
                </a:solidFill>
              </a:rPr>
              <a:t>a</a:t>
            </a:r>
            <a:r>
              <a:rPr lang="en-ES" dirty="0">
                <a:solidFill>
                  <a:srgbClr val="F45500"/>
                </a:solidFill>
              </a:rPr>
              <a:t>berta</a:t>
            </a:r>
          </a:p>
          <a:p>
            <a:pPr marL="76200" indent="0">
              <a:buNone/>
            </a:pPr>
            <a:r>
              <a:rPr lang="en-ES" dirty="0">
                <a:solidFill>
                  <a:srgbClr val="F45500"/>
                </a:solidFill>
              </a:rPr>
              <a:t>Conceito con ampla incursão ideológica</a:t>
            </a:r>
          </a:p>
          <a:p>
            <a:pPr marL="76200" indent="0">
              <a:buNone/>
            </a:pPr>
            <a:r>
              <a:rPr lang="en-ES" dirty="0">
                <a:solidFill>
                  <a:srgbClr val="F45500"/>
                </a:solidFill>
              </a:rPr>
              <a:t>Conceito socio-político-cultural</a:t>
            </a:r>
          </a:p>
          <a:p>
            <a:pPr marL="76200" indent="0">
              <a:buNone/>
            </a:pPr>
            <a:endParaRPr lang="en-ES" dirty="0">
              <a:solidFill>
                <a:srgbClr val="FF0000"/>
              </a:solidFill>
            </a:endParaRPr>
          </a:p>
          <a:p>
            <a:pPr marL="76200" indent="0">
              <a:buNone/>
            </a:pPr>
            <a:endParaRPr lang="en-ES" dirty="0"/>
          </a:p>
          <a:p>
            <a:pPr marL="76200" indent="0">
              <a:buNone/>
            </a:pPr>
            <a:endParaRPr lang="en-ES" dirty="0"/>
          </a:p>
          <a:p>
            <a:pPr marL="76200" indent="0">
              <a:buNone/>
            </a:pPr>
            <a:endParaRPr lang="en-ES" dirty="0"/>
          </a:p>
          <a:p>
            <a:pPr marL="76200" indent="0">
              <a:buNone/>
            </a:pPr>
            <a:endParaRPr lang="en-ES" dirty="0"/>
          </a:p>
          <a:p>
            <a:pPr marL="76200" indent="0">
              <a:buNone/>
            </a:pPr>
            <a:endParaRPr lang="en-ES" dirty="0"/>
          </a:p>
          <a:p>
            <a:pPr marL="76200" indent="0">
              <a:buNone/>
            </a:pPr>
            <a:endParaRPr lang="en-ES" dirty="0"/>
          </a:p>
          <a:p>
            <a:pPr marL="76200" indent="0">
              <a:buNone/>
            </a:pPr>
            <a:endParaRPr lang="en-ES" dirty="0"/>
          </a:p>
        </p:txBody>
      </p:sp>
    </p:spTree>
    <p:extLst>
      <p:ext uri="{BB962C8B-B14F-4D97-AF65-F5344CB8AC3E}">
        <p14:creationId xmlns:p14="http://schemas.microsoft.com/office/powerpoint/2010/main" val="23852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ID="2" presetClass="entr" presetSubtype="2"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5" fill="hold">
                            <p:stCondLst>
                              <p:cond delay="2000"/>
                            </p:stCondLst>
                            <p:childTnLst>
                              <p:par>
                                <p:cTn id="46" presetID="2" presetClass="entr" presetSubtype="2" fill="hold"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9"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nodeType="after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1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4"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55" fill="hold">
                            <p:stCondLst>
                              <p:cond delay="4000"/>
                            </p:stCondLst>
                            <p:childTnLst>
                              <p:par>
                                <p:cTn id="56" presetID="2" presetClass="entr" presetSubtype="2" fill="hold" nodeType="after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 calcmode="lin" valueType="num">
                                      <p:cBhvr additive="base">
                                        <p:cTn id="58" dur="1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9"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UDCIESUD2023">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UDCIESUD2023">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TotalTime>
  <Words>1595</Words>
  <Application>Microsoft Macintosh PowerPoint</Application>
  <PresentationFormat>On-screen Show (16:9)</PresentationFormat>
  <Paragraphs>196</Paragraphs>
  <Slides>54</Slides>
  <Notes>6</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Source Sans 3</vt:lpstr>
      <vt:lpstr>Source Sans 3 Medium</vt:lpstr>
      <vt:lpstr>Calibri</vt:lpstr>
      <vt:lpstr>Montserrat</vt:lpstr>
      <vt:lpstr>Montserrat Medium</vt:lpstr>
      <vt:lpstr>Source Sans 3 SemiBold</vt:lpstr>
      <vt:lpstr>ESUDCIESUD2023</vt:lpstr>
      <vt:lpstr>ESUDCIESUD2023</vt:lpstr>
      <vt:lpstr>PowerPoint Presentation</vt:lpstr>
      <vt:lpstr>Educação Aberta e a Distância numa Perspectiva Internacional</vt:lpstr>
      <vt:lpstr>PowerPoint Presentation</vt:lpstr>
      <vt:lpstr>Educação Aberta: o que é realmente?</vt:lpstr>
      <vt:lpstr>PowerPoint Presentation</vt:lpstr>
      <vt:lpstr>PowerPoint Presentation</vt:lpstr>
      <vt:lpstr>Editorial: “Openness in Education as Praxis: from individual testimonials to collective voices”, Open Praxis Journal, 2023  </vt:lpstr>
      <vt:lpstr>Conceitos frequentes na educação aberta</vt:lpstr>
      <vt:lpstr>Desafios da educação aberta</vt:lpstr>
      <vt:lpstr>Testimônios</vt:lpstr>
      <vt:lpstr>Testimônios</vt:lpstr>
      <vt:lpstr>Testimônios</vt:lpstr>
      <vt:lpstr>Testimônios</vt:lpstr>
      <vt:lpstr>Testimônios</vt:lpstr>
      <vt:lpstr>PowerPoint Presentation</vt:lpstr>
      <vt:lpstr>A educação aberta não é sinônimo dos 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Brasil: construção participativa</vt:lpstr>
      <vt:lpstr>Importante: incluir a ed. aberta na missão institucional e ter uma estratégia</vt:lpstr>
      <vt:lpstr>Estados Unidos: livro didático aberto</vt:lpstr>
      <vt:lpstr>África</vt:lpstr>
      <vt:lpstr>            Principais perguntas de pesquisa sobre REA até 2012</vt:lpstr>
      <vt:lpstr>Hoje em dia, a principal pergunta  parece ser:</vt:lpstr>
      <vt:lpstr>África: REA, Acesso, Equidade</vt:lpstr>
      <vt:lpstr>Europa</vt:lpstr>
      <vt:lpstr>PowerPoint Presentation</vt:lpstr>
      <vt:lpstr>PowerPoint Presentation</vt:lpstr>
      <vt:lpstr>Europa: marcos e ferramentas</vt:lpstr>
      <vt:lpstr>Espanha: Competências Digitais e Educação Aberta</vt:lpstr>
      <vt:lpstr>Estudo baseado na ferramenta  Check-In (V.2021)</vt:lpstr>
      <vt:lpstr>PowerPoint Presentation</vt:lpstr>
      <vt:lpstr>Herramientas disponibles online</vt:lpstr>
      <vt:lpstr>Resultados</vt:lpstr>
      <vt:lpstr>Mas em educação  aberta…</vt:lpstr>
      <vt:lpstr>PowerPoint Presentation</vt:lpstr>
      <vt:lpstr>PowerPoint Presentation</vt:lpstr>
      <vt:lpstr>Contextos: desenvolvimento regional</vt:lpstr>
      <vt:lpstr>Contextos: Pensamento computacional</vt:lpstr>
      <vt:lpstr>Concluindo…</vt:lpstr>
      <vt:lpstr>Referências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Andreia Inamorato 2</cp:lastModifiedBy>
  <cp:revision>60</cp:revision>
  <dcterms:modified xsi:type="dcterms:W3CDTF">2023-10-26T12:18:22Z</dcterms:modified>
</cp:coreProperties>
</file>